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5005" r:id="rId1"/>
    <p:sldMasterId id="2147483660" r:id="rId2"/>
  </p:sldMasterIdLst>
  <p:notesMasterIdLst>
    <p:notesMasterId r:id="rId13"/>
  </p:notesMasterIdLst>
  <p:handoutMasterIdLst>
    <p:handoutMasterId r:id="rId14"/>
  </p:handoutMasterIdLst>
  <p:sldIdLst>
    <p:sldId id="1820" r:id="rId3"/>
    <p:sldId id="2076138314" r:id="rId4"/>
    <p:sldId id="2076138312" r:id="rId5"/>
    <p:sldId id="2076138313" r:id="rId6"/>
    <p:sldId id="2076138311" r:id="rId7"/>
    <p:sldId id="2076138310" r:id="rId8"/>
    <p:sldId id="2076138306" r:id="rId9"/>
    <p:sldId id="2076138308" r:id="rId10"/>
    <p:sldId id="2076138309" r:id="rId11"/>
    <p:sldId id="2076138307" r:id="rId12"/>
  </p:sldIdLst>
  <p:sldSz cx="12192000" cy="6858000"/>
  <p:notesSz cx="6781800" cy="90678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15 | Microsoft Town Hall" id="{85E6A6F6-95AF-4A9D-9841-AE74B917C5BA}">
          <p14:sldIdLst>
            <p14:sldId id="1820"/>
            <p14:sldId id="2076138314"/>
            <p14:sldId id="2076138312"/>
            <p14:sldId id="2076138313"/>
            <p14:sldId id="2076138311"/>
            <p14:sldId id="2076138310"/>
            <p14:sldId id="2076138306"/>
            <p14:sldId id="2076138308"/>
            <p14:sldId id="2076138309"/>
            <p14:sldId id="2076138307"/>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56" userDrawn="1">
          <p15:clr>
            <a:srgbClr val="A4A3A4"/>
          </p15:clr>
        </p15:guide>
        <p15:guide id="2" pos="2136"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9C95"/>
    <a:srgbClr val="FFFFFF"/>
    <a:srgbClr val="F2F3F5"/>
    <a:srgbClr val="D59DFF"/>
    <a:srgbClr val="9B9B9B"/>
    <a:srgbClr val="008575"/>
    <a:srgbClr val="FF9349"/>
    <a:srgbClr val="0078D4"/>
    <a:srgbClr val="107C10"/>
    <a:srgbClr val="FFB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402" y="102"/>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56"/>
        <p:guide pos="2136"/>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478"/>
            <a:ext cx="2938780" cy="453390"/>
          </a:xfrm>
          <a:prstGeom prst="rect">
            <a:avLst/>
          </a:prstGeom>
        </p:spPr>
        <p:txBody>
          <a:bodyPr vert="horz" lIns="90562" tIns="45281" rIns="90562" bIns="45281"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41451" y="0"/>
            <a:ext cx="2938780" cy="453390"/>
          </a:xfrm>
          <a:prstGeom prst="rect">
            <a:avLst/>
          </a:prstGeom>
        </p:spPr>
        <p:txBody>
          <a:bodyPr vert="horz" lIns="90562" tIns="45281" rIns="90562" bIns="45281" rtlCol="0"/>
          <a:lstStyle>
            <a:lvl1pPr algn="r">
              <a:defRPr sz="1200"/>
            </a:lvl1pPr>
          </a:lstStyle>
          <a:p>
            <a:fld id="{460F9EC6-89FF-47E1-8594-1A32E3B45134}" type="datetime8">
              <a:rPr lang="en-US" smtClean="0">
                <a:latin typeface="Segoe UI" pitchFamily="34" charset="0"/>
              </a:rPr>
              <a:t>4/8/2021 8:25 PM</a:t>
            </a:fld>
            <a:endParaRPr lang="en-US" dirty="0">
              <a:latin typeface="Segoe UI" pitchFamily="34" charset="0"/>
            </a:endParaRPr>
          </a:p>
        </p:txBody>
      </p:sp>
      <p:sp>
        <p:nvSpPr>
          <p:cNvPr id="8" name="Footer Placeholder 7"/>
          <p:cNvSpPr>
            <a:spLocks noGrp="1"/>
          </p:cNvSpPr>
          <p:nvPr>
            <p:ph type="ftr" sz="quarter" idx="2"/>
          </p:nvPr>
        </p:nvSpPr>
        <p:spPr>
          <a:xfrm>
            <a:off x="0" y="8612836"/>
            <a:ext cx="5730621" cy="329664"/>
          </a:xfrm>
          <a:prstGeom prst="rect">
            <a:avLst/>
          </a:prstGeom>
        </p:spPr>
        <p:txBody>
          <a:bodyPr vert="horz" lIns="90562" tIns="45281" rIns="90562" bIns="45281" rtlCol="0" anchor="b"/>
          <a:lstStyle>
            <a:lvl1pPr algn="l">
              <a:defRPr sz="1200"/>
            </a:lvl1pPr>
          </a:lstStyle>
          <a:p>
            <a:pPr marL="394638" defTabSz="905324"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19317" y="8612836"/>
            <a:ext cx="1060913" cy="453390"/>
          </a:xfrm>
          <a:prstGeom prst="rect">
            <a:avLst/>
          </a:prstGeom>
        </p:spPr>
        <p:txBody>
          <a:bodyPr vert="horz" lIns="90562" tIns="45281" rIns="90562" bIns="45281"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0.jpeg>
</file>

<file path=ppt/media/image21.jpeg>
</file>

<file path=ppt/media/image22.jpeg>
</file>

<file path=ppt/media/image3.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38780" cy="453390"/>
          </a:xfrm>
          <a:prstGeom prst="rect">
            <a:avLst/>
          </a:prstGeom>
        </p:spPr>
        <p:txBody>
          <a:bodyPr vert="horz" lIns="90562" tIns="45281" rIns="90562" bIns="45281"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68300" y="679450"/>
            <a:ext cx="6045200" cy="3400425"/>
          </a:xfrm>
          <a:prstGeom prst="rect">
            <a:avLst/>
          </a:prstGeom>
          <a:noFill/>
          <a:ln w="12700">
            <a:solidFill>
              <a:prstClr val="black"/>
            </a:solidFill>
          </a:ln>
        </p:spPr>
        <p:txBody>
          <a:bodyPr vert="horz" lIns="90562" tIns="45281" rIns="90562" bIns="45281" rtlCol="0" anchor="ctr"/>
          <a:lstStyle/>
          <a:p>
            <a:endParaRPr lang="en-US" dirty="0"/>
          </a:p>
        </p:txBody>
      </p:sp>
      <p:sp>
        <p:nvSpPr>
          <p:cNvPr id="10" name="Footer Placeholder 9"/>
          <p:cNvSpPr>
            <a:spLocks noGrp="1"/>
          </p:cNvSpPr>
          <p:nvPr>
            <p:ph type="ftr" sz="quarter" idx="4"/>
          </p:nvPr>
        </p:nvSpPr>
        <p:spPr>
          <a:xfrm>
            <a:off x="0" y="8614410"/>
            <a:ext cx="5854954" cy="352998"/>
          </a:xfrm>
          <a:prstGeom prst="rect">
            <a:avLst/>
          </a:prstGeom>
        </p:spPr>
        <p:txBody>
          <a:bodyPr vert="horz" lIns="90562" tIns="45281" rIns="90562" bIns="45281" rtlCol="0" anchor="b"/>
          <a:lstStyle>
            <a:lvl1pPr marL="566014" indent="0" algn="l">
              <a:defRPr sz="1200"/>
            </a:lvl1pPr>
          </a:lstStyle>
          <a:p>
            <a:pPr defTabSz="905324"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41451" y="0"/>
            <a:ext cx="2938780" cy="453390"/>
          </a:xfrm>
          <a:prstGeom prst="rect">
            <a:avLst/>
          </a:prstGeom>
        </p:spPr>
        <p:txBody>
          <a:bodyPr vert="horz" lIns="90562" tIns="45281" rIns="90562" bIns="45281" rtlCol="0"/>
          <a:lstStyle>
            <a:lvl1pPr algn="r">
              <a:defRPr sz="1200">
                <a:latin typeface="Segoe UI" pitchFamily="34" charset="0"/>
              </a:defRPr>
            </a:lvl1pPr>
          </a:lstStyle>
          <a:p>
            <a:fld id="{386CE63F-9E7F-4C04-9D0D-FCA25A8E9E86}" type="datetime8">
              <a:rPr lang="en-US" smtClean="0"/>
              <a:t>4/8/2021 8:25 PM</a:t>
            </a:fld>
            <a:endParaRPr lang="en-US" dirty="0"/>
          </a:p>
        </p:txBody>
      </p:sp>
      <p:sp>
        <p:nvSpPr>
          <p:cNvPr id="12" name="Notes Placeholder 11"/>
          <p:cNvSpPr>
            <a:spLocks noGrp="1"/>
          </p:cNvSpPr>
          <p:nvPr>
            <p:ph type="body" sz="quarter" idx="3"/>
          </p:nvPr>
        </p:nvSpPr>
        <p:spPr>
          <a:xfrm>
            <a:off x="678180" y="4307205"/>
            <a:ext cx="5425440" cy="4080510"/>
          </a:xfrm>
          <a:prstGeom prst="rect">
            <a:avLst/>
          </a:prstGeom>
        </p:spPr>
        <p:txBody>
          <a:bodyPr vert="horz" lIns="90562" tIns="45281" rIns="90562" bIns="4528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843650" y="8612836"/>
            <a:ext cx="936580" cy="453390"/>
          </a:xfrm>
          <a:prstGeom prst="rect">
            <a:avLst/>
          </a:prstGeom>
        </p:spPr>
        <p:txBody>
          <a:bodyPr vert="horz" lIns="90562" tIns="45281" rIns="90562" bIns="45281"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77963" y="452438"/>
            <a:ext cx="4054475" cy="2281237"/>
          </a:xfrm>
        </p:spPr>
      </p:sp>
      <p:sp>
        <p:nvSpPr>
          <p:cNvPr id="3" name="Notes Placeholder 2"/>
          <p:cNvSpPr>
            <a:spLocks noGrp="1"/>
          </p:cNvSpPr>
          <p:nvPr>
            <p:ph type="body" idx="1"/>
          </p:nvPr>
        </p:nvSpPr>
        <p:spPr/>
        <p:txBody>
          <a:bodyPr/>
          <a:lstStyle/>
          <a:p>
            <a:endParaRPr lang="en-US" sz="882" kern="1200" dirty="0">
              <a:solidFill>
                <a:schemeClr val="tx1"/>
              </a:solidFill>
              <a:effectLst/>
              <a:latin typeface="Segoe UI Light" pitchFamily="34" charset="0"/>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27106E8-1D5F-46E9-90E8-57DBF2441C78}"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6538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4/8/2021 8:25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248323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10" name="Picture 9" descr="Group of business people at an external Microsoft Event. Microsoft logo is on the booths, along with quotes. The text on top of one of the booths reads &quot;Know your customers&quot;.">
            <a:extLst>
              <a:ext uri="{FF2B5EF4-FFF2-40B4-BE49-F238E27FC236}">
                <a16:creationId xmlns:a16="http://schemas.microsoft.com/office/drawing/2014/main" id="{10FF4C6A-3A25-5447-AB44-81DAF9D8A216}"/>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28254988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24476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9017278"/>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50E6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54438995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2444706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57241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5869213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41166421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7513432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0456004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683841"/>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9" name="Picture 8" descr="Group of business people at an external Microsoft Event. Microsoft logo is on the booths, along with quotes. The text on top of one of the booths reads &quot;Know your customers&quot;.">
            <a:extLst>
              <a:ext uri="{FF2B5EF4-FFF2-40B4-BE49-F238E27FC236}">
                <a16:creationId xmlns:a16="http://schemas.microsoft.com/office/drawing/2014/main" id="{A257D3F1-B2A3-7F43-96EC-FCE26C24BC2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29992977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002071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6636942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594916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77884464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5306"/>
          </a:xfrm>
        </p:spPr>
        <p:txBody>
          <a:bodyPr>
            <a:spAutoFit/>
          </a:bodyPr>
          <a:lstStyle>
            <a:lvl1pPr>
              <a:defRPr sz="3600"/>
            </a:lvl1pPr>
            <a:lvl2pPr>
              <a:defRPr sz="2400">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77241777"/>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329BB-E71E-433D-83F1-0136B0B538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3C6CD5-A46E-4807-9982-E0C4428312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817F74-9274-4A4B-AADA-5A44F4E3E7BD}"/>
              </a:ext>
            </a:extLst>
          </p:cNvPr>
          <p:cNvSpPr>
            <a:spLocks noGrp="1"/>
          </p:cNvSpPr>
          <p:nvPr>
            <p:ph type="dt" sz="half" idx="10"/>
          </p:nvPr>
        </p:nvSpPr>
        <p:spPr/>
        <p:txBody>
          <a:bodyPr/>
          <a:lstStyle/>
          <a:p>
            <a:fld id="{0EEDA8E4-BE5A-4ADA-A7EF-C71B5DE1F986}" type="datetimeFigureOut">
              <a:rPr lang="en-US" smtClean="0"/>
              <a:t>4/8/2021</a:t>
            </a:fld>
            <a:endParaRPr lang="en-US" dirty="0"/>
          </a:p>
        </p:txBody>
      </p:sp>
      <p:sp>
        <p:nvSpPr>
          <p:cNvPr id="5" name="Footer Placeholder 4">
            <a:extLst>
              <a:ext uri="{FF2B5EF4-FFF2-40B4-BE49-F238E27FC236}">
                <a16:creationId xmlns:a16="http://schemas.microsoft.com/office/drawing/2014/main" id="{25E93A9F-3737-4AAC-93F3-3037DD9A5E0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87E4214-83B7-440C-A5DD-A6F1DA1DDD80}"/>
              </a:ext>
            </a:extLst>
          </p:cNvPr>
          <p:cNvSpPr>
            <a:spLocks noGrp="1"/>
          </p:cNvSpPr>
          <p:nvPr>
            <p:ph type="sldNum" sz="quarter" idx="12"/>
          </p:nvPr>
        </p:nvSpPr>
        <p:spPr/>
        <p:txBody>
          <a:bodyPr/>
          <a:lstStyle/>
          <a:p>
            <a:fld id="{F3F1AC9F-74D9-4676-95AE-232EC67C50BF}" type="slidenum">
              <a:rPr lang="en-US" smtClean="0"/>
              <a:t>‹#›</a:t>
            </a:fld>
            <a:endParaRPr lang="en-US" dirty="0"/>
          </a:p>
        </p:txBody>
      </p:sp>
    </p:spTree>
    <p:extLst>
      <p:ext uri="{BB962C8B-B14F-4D97-AF65-F5344CB8AC3E}">
        <p14:creationId xmlns:p14="http://schemas.microsoft.com/office/powerpoint/2010/main" val="42179436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wo Column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7481"/>
            <a:ext cx="5212080" cy="1649682"/>
          </a:xfrm>
        </p:spPr>
        <p:txBody>
          <a:bodyPr wrap="square">
            <a:spAutoFit/>
          </a:bodyPr>
          <a:lstStyle>
            <a:lvl1pPr marL="231730" indent="-231730">
              <a:spcBef>
                <a:spcPts val="1223"/>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6956" indent="-171417">
              <a:buFont typeface="Wingdings" panose="05000000000000000000" pitchFamily="2" charset="2"/>
              <a:buChar char=""/>
              <a:defRPr sz="2000" b="0"/>
            </a:lvl2pPr>
            <a:lvl3pPr marL="639640" indent="-188876">
              <a:buFont typeface="Wingdings" panose="05000000000000000000" pitchFamily="2" charset="2"/>
              <a:buChar char=""/>
              <a:tabLst/>
              <a:defRPr sz="1600" b="0"/>
            </a:lvl3pPr>
            <a:lvl4pPr marL="828516" indent="-176180">
              <a:buFont typeface="Wingdings" panose="05000000000000000000" pitchFamily="2" charset="2"/>
              <a:buChar char=""/>
              <a:defRPr sz="1400" b="0"/>
            </a:lvl4pPr>
            <a:lvl5pPr marL="1023741" indent="-169830">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30" indent="-231730">
              <a:spcBef>
                <a:spcPts val="1223"/>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6956" indent="-171417">
              <a:buFont typeface="Wingdings" panose="05000000000000000000" pitchFamily="2" charset="2"/>
              <a:buChar char=""/>
              <a:defRPr sz="2000" b="0"/>
            </a:lvl2pPr>
            <a:lvl3pPr marL="639640" indent="-188876">
              <a:buFont typeface="Wingdings" panose="05000000000000000000" pitchFamily="2" charset="2"/>
              <a:buChar char=""/>
              <a:tabLst/>
              <a:defRPr sz="1600" b="0"/>
            </a:lvl3pPr>
            <a:lvl4pPr marL="828516" indent="-176180">
              <a:buFont typeface="Wingdings" panose="05000000000000000000" pitchFamily="2" charset="2"/>
              <a:buChar char=""/>
              <a:defRPr sz="1400" b="0"/>
            </a:lvl4pPr>
            <a:lvl5pPr marL="1023741" indent="-169830">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73417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55994" y="881924"/>
            <a:ext cx="7454643" cy="3558191"/>
          </a:xfrm>
          <a:noFill/>
        </p:spPr>
        <p:txBody>
          <a:bodyPr vert="horz" wrap="square" lIns="0" tIns="0" rIns="0" bIns="0" rtlCol="0" anchor="t" anchorCtr="0">
            <a:noAutofit/>
          </a:bodyPr>
          <a:lstStyle>
            <a:lvl1pPr>
              <a:defRPr lang="en-US" sz="5294" spc="-144" dirty="0">
                <a:solidFill>
                  <a:schemeClr val="bg1"/>
                </a:solidFill>
              </a:defRPr>
            </a:lvl1pPr>
          </a:lstStyle>
          <a:p>
            <a:pPr marL="0" lvl="0">
              <a:lnSpc>
                <a:spcPts val="5382"/>
              </a:lnSpc>
            </a:pPr>
            <a:r>
              <a:rPr lang="en-US"/>
              <a:t>Section title</a:t>
            </a:r>
          </a:p>
        </p:txBody>
      </p:sp>
    </p:spTree>
    <p:extLst>
      <p:ext uri="{BB962C8B-B14F-4D97-AF65-F5344CB8AC3E}">
        <p14:creationId xmlns:p14="http://schemas.microsoft.com/office/powerpoint/2010/main" val="22037603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8" y="620431"/>
            <a:ext cx="11306469" cy="403137"/>
          </a:xfrm>
        </p:spPr>
        <p:txBody>
          <a:bodyPr wrap="square" lIns="0" tIns="0" rIns="0" bIns="0">
            <a:spAutoFit/>
          </a:bodyPr>
          <a:lstStyle>
            <a:lvl1pPr>
              <a:lnSpc>
                <a:spcPts val="3075"/>
              </a:lnSpc>
              <a:defRPr sz="2745" strike="noStrike">
                <a:solidFill>
                  <a:srgbClr val="2F2F2F"/>
                </a:solidFill>
              </a:defRPr>
            </a:lvl1pPr>
          </a:lstStyle>
          <a:p>
            <a:r>
              <a:rPr lang="en-US"/>
              <a:t>Title</a:t>
            </a:r>
          </a:p>
        </p:txBody>
      </p:sp>
    </p:spTree>
    <p:extLst>
      <p:ext uri="{BB962C8B-B14F-4D97-AF65-F5344CB8AC3E}">
        <p14:creationId xmlns:p14="http://schemas.microsoft.com/office/powerpoint/2010/main" val="43577397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654854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16193568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3" name="Picture 2" descr="A meeting in a conference room.">
            <a:extLst>
              <a:ext uri="{FF2B5EF4-FFF2-40B4-BE49-F238E27FC236}">
                <a16:creationId xmlns:a16="http://schemas.microsoft.com/office/drawing/2014/main" id="{73BBB57F-0AE7-43B4-A8A4-8A3F02549FB7}"/>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bwMode="ltGray">
          <a:xfrm>
            <a:off x="5334000" y="0"/>
            <a:ext cx="6858000" cy="6858000"/>
          </a:xfrm>
          <a:prstGeom prst="rect">
            <a:avLst/>
          </a:prstGeom>
        </p:spPr>
      </p:pic>
    </p:spTree>
    <p:extLst>
      <p:ext uri="{BB962C8B-B14F-4D97-AF65-F5344CB8AC3E}">
        <p14:creationId xmlns:p14="http://schemas.microsoft.com/office/powerpoint/2010/main" val="10833441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853234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678998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701824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1214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732895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665177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7776936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44899739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9777089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2" name="TextBox 1">
            <a:extLst>
              <a:ext uri="{FF2B5EF4-FFF2-40B4-BE49-F238E27FC236}">
                <a16:creationId xmlns:a16="http://schemas.microsoft.com/office/drawing/2014/main" id="{05D3FF9F-838A-CD4C-9D66-60D9C73D7895}"/>
              </a:ext>
            </a:extLst>
          </p:cNvPr>
          <p:cNvSpPr txBox="1"/>
          <p:nvPr userDrawn="1"/>
        </p:nvSpPr>
        <p:spPr>
          <a:xfrm>
            <a:off x="9725627" y="585788"/>
            <a:ext cx="1907573" cy="543226"/>
          </a:xfrm>
          <a:prstGeom prst="rect">
            <a:avLst/>
          </a:prstGeom>
          <a:noFill/>
        </p:spPr>
        <p:txBody>
          <a:bodyPr wrap="none" lIns="0" tIns="0" rIns="0" bIns="0" rtlCol="0">
            <a:spAutoFit/>
          </a:bodyPr>
          <a:lstStyle/>
          <a:p>
            <a:pPr algn="l"/>
            <a:r>
              <a:rPr lang="en-CA" sz="1765" b="0" i="0" kern="1200" dirty="0">
                <a:solidFill>
                  <a:schemeClr val="tx1"/>
                </a:solidFill>
                <a:effectLst/>
                <a:latin typeface="+mj-lt"/>
                <a:ea typeface="+mn-ea"/>
                <a:cs typeface="+mn-cs"/>
              </a:rPr>
              <a:t>Events, Studios &amp;</a:t>
            </a:r>
            <a:br>
              <a:rPr lang="en-CA" sz="2000" dirty="0">
                <a:latin typeface="+mj-lt"/>
              </a:rPr>
            </a:br>
            <a:r>
              <a:rPr lang="en-CA" sz="1765" b="0" i="0" kern="1200" dirty="0">
                <a:solidFill>
                  <a:schemeClr val="tx1"/>
                </a:solidFill>
                <a:effectLst/>
                <a:latin typeface="+mj-lt"/>
                <a:ea typeface="+mn-ea"/>
                <a:cs typeface="+mn-cs"/>
              </a:rPr>
              <a:t>MCB Communities</a:t>
            </a:r>
            <a:endParaRPr lang="en-US" sz="2000" dirty="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25237104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988322175"/>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0382816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cstate="email">
              <a:extLst>
                <a:ext uri="{28A0092B-C50C-407E-A947-70E740481C1C}">
                  <a14:useLocalDpi xmlns:a14="http://schemas.microsoft.com/office/drawing/2010/main"/>
                </a:ext>
              </a:extLst>
            </a:blip>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8959248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cstate="email">
              <a:extLst>
                <a:ext uri="{28A0092B-C50C-407E-A947-70E740481C1C}">
                  <a14:useLocalDpi xmlns:a14="http://schemas.microsoft.com/office/drawing/2010/main"/>
                </a:ext>
              </a:extLst>
            </a:blip>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66449137"/>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cstate="email">
              <a:extLst>
                <a:ext uri="{28A0092B-C50C-407E-A947-70E740481C1C}">
                  <a14:useLocalDpi xmlns:a14="http://schemas.microsoft.com/office/drawing/2010/main"/>
                </a:ext>
              </a:extLst>
            </a:blip>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60740620"/>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76850272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42193694"/>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6489630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6189948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6522214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0333868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130470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8680129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1033768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37173888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176050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974610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92489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47024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502293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060954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858452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38797673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55994" y="881924"/>
            <a:ext cx="7454643" cy="3558191"/>
          </a:xfrm>
          <a:noFill/>
        </p:spPr>
        <p:txBody>
          <a:bodyPr vert="horz" wrap="square" lIns="0" tIns="0" rIns="0" bIns="0" rtlCol="0" anchor="t" anchorCtr="0">
            <a:noAutofit/>
          </a:bodyPr>
          <a:lstStyle>
            <a:lvl1pPr>
              <a:defRPr lang="en-US" sz="5294" spc="-144" dirty="0">
                <a:solidFill>
                  <a:schemeClr val="bg1"/>
                </a:solidFill>
              </a:defRPr>
            </a:lvl1pPr>
          </a:lstStyle>
          <a:p>
            <a:pPr marL="0" lvl="0">
              <a:lnSpc>
                <a:spcPts val="5382"/>
              </a:lnSpc>
            </a:pPr>
            <a:r>
              <a:rPr lang="en-US"/>
              <a:t>Section title</a:t>
            </a:r>
          </a:p>
        </p:txBody>
      </p:sp>
    </p:spTree>
    <p:extLst>
      <p:ext uri="{BB962C8B-B14F-4D97-AF65-F5344CB8AC3E}">
        <p14:creationId xmlns:p14="http://schemas.microsoft.com/office/powerpoint/2010/main" val="90605693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8" y="620431"/>
            <a:ext cx="11306469" cy="403137"/>
          </a:xfrm>
        </p:spPr>
        <p:txBody>
          <a:bodyPr wrap="square" lIns="0" tIns="0" rIns="0" bIns="0">
            <a:spAutoFit/>
          </a:bodyPr>
          <a:lstStyle>
            <a:lvl1pPr>
              <a:lnSpc>
                <a:spcPts val="3075"/>
              </a:lnSpc>
              <a:defRPr sz="2745" strike="noStrike">
                <a:solidFill>
                  <a:srgbClr val="2F2F2F"/>
                </a:solidFill>
              </a:defRPr>
            </a:lvl1pPr>
          </a:lstStyle>
          <a:p>
            <a:r>
              <a:rPr lang="en-US"/>
              <a:t>Title</a:t>
            </a:r>
          </a:p>
        </p:txBody>
      </p:sp>
    </p:spTree>
    <p:extLst>
      <p:ext uri="{BB962C8B-B14F-4D97-AF65-F5344CB8AC3E}">
        <p14:creationId xmlns:p14="http://schemas.microsoft.com/office/powerpoint/2010/main" val="1163615727"/>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462774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263274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3524001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1.xml"/><Relationship Id="rId18" Type="http://schemas.openxmlformats.org/officeDocument/2006/relationships/slideLayout" Target="../slideLayouts/slideLayout46.xml"/><Relationship Id="rId26" Type="http://schemas.openxmlformats.org/officeDocument/2006/relationships/slideLayout" Target="../slideLayouts/slideLayout54.xml"/><Relationship Id="rId3" Type="http://schemas.openxmlformats.org/officeDocument/2006/relationships/slideLayout" Target="../slideLayouts/slideLayout31.xml"/><Relationship Id="rId21" Type="http://schemas.openxmlformats.org/officeDocument/2006/relationships/slideLayout" Target="../slideLayouts/slideLayout49.xml"/><Relationship Id="rId34" Type="http://schemas.openxmlformats.org/officeDocument/2006/relationships/slideLayout" Target="../slideLayouts/slideLayout62.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5" Type="http://schemas.openxmlformats.org/officeDocument/2006/relationships/slideLayout" Target="../slideLayouts/slideLayout53.xml"/><Relationship Id="rId33" Type="http://schemas.openxmlformats.org/officeDocument/2006/relationships/slideLayout" Target="../slideLayouts/slideLayout61.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20" Type="http://schemas.openxmlformats.org/officeDocument/2006/relationships/slideLayout" Target="../slideLayouts/slideLayout48.xml"/><Relationship Id="rId29" Type="http://schemas.openxmlformats.org/officeDocument/2006/relationships/slideLayout" Target="../slideLayouts/slideLayout57.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24" Type="http://schemas.openxmlformats.org/officeDocument/2006/relationships/slideLayout" Target="../slideLayouts/slideLayout52.xml"/><Relationship Id="rId32" Type="http://schemas.openxmlformats.org/officeDocument/2006/relationships/slideLayout" Target="../slideLayouts/slideLayout60.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23" Type="http://schemas.openxmlformats.org/officeDocument/2006/relationships/slideLayout" Target="../slideLayouts/slideLayout51.xml"/><Relationship Id="rId28" Type="http://schemas.openxmlformats.org/officeDocument/2006/relationships/slideLayout" Target="../slideLayouts/slideLayout56.xml"/><Relationship Id="rId36" Type="http://schemas.openxmlformats.org/officeDocument/2006/relationships/image" Target="../media/image1.emf"/><Relationship Id="rId10" Type="http://schemas.openxmlformats.org/officeDocument/2006/relationships/slideLayout" Target="../slideLayouts/slideLayout38.xml"/><Relationship Id="rId19" Type="http://schemas.openxmlformats.org/officeDocument/2006/relationships/slideLayout" Target="../slideLayouts/slideLayout47.xml"/><Relationship Id="rId31" Type="http://schemas.openxmlformats.org/officeDocument/2006/relationships/slideLayout" Target="../slideLayouts/slideLayout59.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 Id="rId22" Type="http://schemas.openxmlformats.org/officeDocument/2006/relationships/slideLayout" Target="../slideLayouts/slideLayout50.xml"/><Relationship Id="rId27" Type="http://schemas.openxmlformats.org/officeDocument/2006/relationships/slideLayout" Target="../slideLayouts/slideLayout55.xml"/><Relationship Id="rId30" Type="http://schemas.openxmlformats.org/officeDocument/2006/relationships/slideLayout" Target="../slideLayouts/slideLayout58.xml"/><Relationship Id="rId35" Type="http://schemas.openxmlformats.org/officeDocument/2006/relationships/theme" Target="../theme/theme2.xml"/><Relationship Id="rId8"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0" cstate="email">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237406684"/>
      </p:ext>
    </p:extLst>
  </p:cSld>
  <p:clrMap bg1="lt1" tx1="dk1" bg2="lt2" tx2="dk2" accent1="accent1" accent2="accent2" accent3="accent3" accent4="accent4" accent5="accent5" accent6="accent6" hlink="hlink" folHlink="folHlink"/>
  <p:sldLayoutIdLst>
    <p:sldLayoutId id="2147485006" r:id="rId1"/>
    <p:sldLayoutId id="2147485007" r:id="rId2"/>
    <p:sldLayoutId id="2147485008" r:id="rId3"/>
    <p:sldLayoutId id="2147485009" r:id="rId4"/>
    <p:sldLayoutId id="2147485010" r:id="rId5"/>
    <p:sldLayoutId id="2147485011" r:id="rId6"/>
    <p:sldLayoutId id="2147485012" r:id="rId7"/>
    <p:sldLayoutId id="2147485013" r:id="rId8"/>
    <p:sldLayoutId id="2147485014" r:id="rId9"/>
    <p:sldLayoutId id="2147485015" r:id="rId10"/>
    <p:sldLayoutId id="2147485016" r:id="rId11"/>
    <p:sldLayoutId id="2147485017" r:id="rId12"/>
    <p:sldLayoutId id="2147485018" r:id="rId13"/>
    <p:sldLayoutId id="2147485019" r:id="rId14"/>
    <p:sldLayoutId id="2147485020" r:id="rId15"/>
    <p:sldLayoutId id="2147485021" r:id="rId16"/>
    <p:sldLayoutId id="2147485022" r:id="rId17"/>
    <p:sldLayoutId id="2147485023" r:id="rId18"/>
    <p:sldLayoutId id="2147485024" r:id="rId19"/>
    <p:sldLayoutId id="2147485025" r:id="rId20"/>
    <p:sldLayoutId id="2147485026" r:id="rId21"/>
    <p:sldLayoutId id="2147485027" r:id="rId22"/>
    <p:sldLayoutId id="2147485028" r:id="rId23"/>
    <p:sldLayoutId id="2147485029" r:id="rId24"/>
    <p:sldLayoutId id="2147485030" r:id="rId25"/>
    <p:sldLayoutId id="2147485031" r:id="rId26"/>
    <p:sldLayoutId id="2147485032" r:id="rId27"/>
    <p:sldLayoutId id="2147485033" r:id="rId2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6" cstate="email">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16017800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755" r:id="rId33"/>
    <p:sldLayoutId id="2147483756" r:id="rId3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2.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 y="487"/>
            <a:ext cx="12192000" cy="6857027"/>
          </a:xfrm>
          <a:prstGeom prst="rect">
            <a:avLst/>
          </a:prstGeom>
        </p:spPr>
      </p:pic>
      <p:sp>
        <p:nvSpPr>
          <p:cNvPr id="10" name="Rectangle 9">
            <a:extLst>
              <a:ext uri="{FF2B5EF4-FFF2-40B4-BE49-F238E27FC236}">
                <a16:creationId xmlns:a16="http://schemas.microsoft.com/office/drawing/2014/main" id="{E2B494A0-FFF9-436C-BBC6-91F984B4DBCD}"/>
              </a:ext>
            </a:extLst>
          </p:cNvPr>
          <p:cNvSpPr/>
          <p:nvPr/>
        </p:nvSpPr>
        <p:spPr bwMode="auto">
          <a:xfrm>
            <a:off x="1" y="487"/>
            <a:ext cx="12192000" cy="6857027"/>
          </a:xfrm>
          <a:prstGeom prst="rect">
            <a:avLst/>
          </a:prstGeom>
          <a:gradFill flip="none" rotWithShape="1">
            <a:gsLst>
              <a:gs pos="0">
                <a:schemeClr val="tx1">
                  <a:lumMod val="10000"/>
                  <a:alpha val="50000"/>
                </a:schemeClr>
              </a:gs>
              <a:gs pos="100000">
                <a:schemeClr val="tx1">
                  <a:lumMod val="10000"/>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Title 7">
            <a:extLst>
              <a:ext uri="{FF2B5EF4-FFF2-40B4-BE49-F238E27FC236}">
                <a16:creationId xmlns:a16="http://schemas.microsoft.com/office/drawing/2014/main" id="{B9D90702-361C-4FF3-B774-AB1A31A09297}"/>
              </a:ext>
            </a:extLst>
          </p:cNvPr>
          <p:cNvSpPr>
            <a:spLocks noGrp="1"/>
          </p:cNvSpPr>
          <p:nvPr>
            <p:ph type="title"/>
          </p:nvPr>
        </p:nvSpPr>
        <p:spPr>
          <a:xfrm>
            <a:off x="455995" y="4241608"/>
            <a:ext cx="7454643" cy="2313196"/>
          </a:xfrm>
        </p:spPr>
        <p:txBody>
          <a:bodyPr/>
          <a:lstStyle/>
          <a:p>
            <a:r>
              <a:rPr lang="en-US" dirty="0">
                <a:gradFill>
                  <a:gsLst>
                    <a:gs pos="90517">
                      <a:schemeClr val="tx2"/>
                    </a:gs>
                    <a:gs pos="60000">
                      <a:schemeClr val="tx2"/>
                    </a:gs>
                  </a:gsLst>
                  <a:lin ang="5400000" scaled="0"/>
                </a:gradFill>
              </a:rPr>
              <a:t>Driving culture </a:t>
            </a:r>
            <a:br>
              <a:rPr lang="en-US" dirty="0">
                <a:gradFill>
                  <a:gsLst>
                    <a:gs pos="90517">
                      <a:schemeClr val="tx2"/>
                    </a:gs>
                    <a:gs pos="60000">
                      <a:schemeClr val="tx2"/>
                    </a:gs>
                  </a:gsLst>
                  <a:lin ang="5400000" scaled="0"/>
                </a:gradFill>
              </a:rPr>
            </a:br>
            <a:r>
              <a:rPr lang="en-US" dirty="0">
                <a:gradFill>
                  <a:gsLst>
                    <a:gs pos="90517">
                      <a:schemeClr val="tx2"/>
                    </a:gs>
                    <a:gs pos="60000">
                      <a:schemeClr val="tx2"/>
                    </a:gs>
                  </a:gsLst>
                  <a:lin ang="5400000" scaled="0"/>
                </a:gradFill>
              </a:rPr>
              <a:t>awareness and engagement</a:t>
            </a:r>
          </a:p>
        </p:txBody>
      </p:sp>
    </p:spTree>
    <p:extLst>
      <p:ext uri="{BB962C8B-B14F-4D97-AF65-F5344CB8AC3E}">
        <p14:creationId xmlns:p14="http://schemas.microsoft.com/office/powerpoint/2010/main" val="32061652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D55D5D7F-7C38-445B-A773-9CACB2C484E2}"/>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 y="10"/>
            <a:ext cx="12191980" cy="6857990"/>
          </a:xfrm>
          <a:prstGeom prst="rect">
            <a:avLst/>
          </a:prstGeom>
          <a:solidFill>
            <a:srgbClr val="FFFFFF"/>
          </a:solidFill>
        </p:spPr>
      </p:pic>
    </p:spTree>
    <p:extLst>
      <p:ext uri="{BB962C8B-B14F-4D97-AF65-F5344CB8AC3E}">
        <p14:creationId xmlns:p14="http://schemas.microsoft.com/office/powerpoint/2010/main" val="361208029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600" dirty="0">
                <a:gradFill>
                  <a:gsLst>
                    <a:gs pos="1250">
                      <a:schemeClr val="tx1"/>
                    </a:gs>
                    <a:gs pos="100000">
                      <a:schemeClr val="tx1"/>
                    </a:gs>
                  </a:gsLst>
                  <a:lin ang="5400000" scaled="0"/>
                </a:gradFill>
              </a:rPr>
              <a:t>Managing communications at the CEO level </a:t>
            </a:r>
          </a:p>
        </p:txBody>
      </p:sp>
      <p:grpSp>
        <p:nvGrpSpPr>
          <p:cNvPr id="28" name="Group 27">
            <a:extLst>
              <a:ext uri="{FF2B5EF4-FFF2-40B4-BE49-F238E27FC236}">
                <a16:creationId xmlns:a16="http://schemas.microsoft.com/office/drawing/2014/main" id="{3C7AB54B-7C5E-4270-BF2F-AF560ADCB6E3}"/>
              </a:ext>
            </a:extLst>
          </p:cNvPr>
          <p:cNvGrpSpPr/>
          <p:nvPr/>
        </p:nvGrpSpPr>
        <p:grpSpPr>
          <a:xfrm>
            <a:off x="1332756" y="806663"/>
            <a:ext cx="9526489" cy="5941914"/>
            <a:chOff x="640396" y="1118681"/>
            <a:chExt cx="9717515" cy="6061062"/>
          </a:xfrm>
        </p:grpSpPr>
        <p:sp>
          <p:nvSpPr>
            <p:cNvPr id="30" name="Arc 29">
              <a:extLst>
                <a:ext uri="{FF2B5EF4-FFF2-40B4-BE49-F238E27FC236}">
                  <a16:creationId xmlns:a16="http://schemas.microsoft.com/office/drawing/2014/main" id="{F53B8830-BF83-4980-ADA6-89DB33CB8865}"/>
                </a:ext>
              </a:extLst>
            </p:cNvPr>
            <p:cNvSpPr/>
            <p:nvPr/>
          </p:nvSpPr>
          <p:spPr>
            <a:xfrm rot="2718375">
              <a:off x="4296850" y="1118681"/>
              <a:ext cx="6061062" cy="6061061"/>
            </a:xfrm>
            <a:prstGeom prst="arc">
              <a:avLst/>
            </a:prstGeom>
            <a:noFill/>
            <a:ln w="38100" cap="flat" cmpd="sng" algn="ctr">
              <a:solidFill>
                <a:schemeClr val="accent3"/>
              </a:solidFill>
              <a:prstDash val="dash"/>
              <a:miter lim="800000"/>
            </a:ln>
            <a:effectLst/>
          </p:spPr>
          <p:txBody>
            <a:bodyPr rot="0" spcFirstLastPara="0" vertOverflow="overflow" horzOverflow="overflow" vert="horz" wrap="square" lIns="91414" tIns="45706" rIns="91414" bIns="45706"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0"/>
                </a:spcAft>
                <a:buClrTx/>
                <a:buSzTx/>
                <a:buFontTx/>
                <a:buNone/>
                <a:tabLst/>
                <a:defRPr/>
              </a:pPr>
              <a:endParaRPr kumimoji="0" lang="en-US" sz="1836"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1" name="Arc 30">
              <a:extLst>
                <a:ext uri="{FF2B5EF4-FFF2-40B4-BE49-F238E27FC236}">
                  <a16:creationId xmlns:a16="http://schemas.microsoft.com/office/drawing/2014/main" id="{1E469C17-4C60-4393-B5CA-FC71D2178699}"/>
                </a:ext>
              </a:extLst>
            </p:cNvPr>
            <p:cNvSpPr/>
            <p:nvPr/>
          </p:nvSpPr>
          <p:spPr>
            <a:xfrm rot="2718375">
              <a:off x="3451054" y="1623889"/>
              <a:ext cx="4832122" cy="4775177"/>
            </a:xfrm>
            <a:prstGeom prst="arc">
              <a:avLst/>
            </a:prstGeom>
            <a:noFill/>
            <a:ln w="38100" cap="flat" cmpd="sng" algn="ctr">
              <a:solidFill>
                <a:schemeClr val="accent3"/>
              </a:solidFill>
              <a:prstDash val="dash"/>
              <a:miter lim="800000"/>
            </a:ln>
            <a:effectLst/>
          </p:spPr>
          <p:txBody>
            <a:bodyPr rot="0" spcFirstLastPara="0" vertOverflow="overflow" horzOverflow="overflow" vert="horz" wrap="square" lIns="91414" tIns="45706" rIns="91414" bIns="45706"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0"/>
                </a:spcAft>
                <a:buClrTx/>
                <a:buSzTx/>
                <a:buFontTx/>
                <a:buNone/>
                <a:tabLst/>
                <a:defRPr/>
              </a:pPr>
              <a:endParaRPr kumimoji="0" lang="en-US" sz="1836"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2" name="Arc 31">
              <a:extLst>
                <a:ext uri="{FF2B5EF4-FFF2-40B4-BE49-F238E27FC236}">
                  <a16:creationId xmlns:a16="http://schemas.microsoft.com/office/drawing/2014/main" id="{0B299E0A-AEF7-41AA-A4E9-4970F3AC146F}"/>
                </a:ext>
              </a:extLst>
            </p:cNvPr>
            <p:cNvSpPr/>
            <p:nvPr/>
          </p:nvSpPr>
          <p:spPr>
            <a:xfrm rot="2718375">
              <a:off x="2411867" y="2135515"/>
              <a:ext cx="3796667" cy="3751925"/>
            </a:xfrm>
            <a:prstGeom prst="arc">
              <a:avLst/>
            </a:prstGeom>
            <a:noFill/>
            <a:ln w="38100" cap="flat" cmpd="sng" algn="ctr">
              <a:solidFill>
                <a:schemeClr val="accent3"/>
              </a:solidFill>
              <a:prstDash val="dash"/>
              <a:miter lim="800000"/>
            </a:ln>
            <a:effectLst/>
          </p:spPr>
          <p:txBody>
            <a:bodyPr rot="0" spcFirstLastPara="0" vertOverflow="overflow" horzOverflow="overflow" vert="horz" wrap="square" lIns="91414" tIns="45706" rIns="91414" bIns="45706"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0"/>
                </a:spcAft>
                <a:buClrTx/>
                <a:buSzTx/>
                <a:buFontTx/>
                <a:buNone/>
                <a:tabLst/>
                <a:defRPr/>
              </a:pPr>
              <a:endParaRPr kumimoji="0" lang="en-US" sz="1836" b="0" i="0" u="none" strike="noStrike" kern="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33" name="Arc 32">
              <a:extLst>
                <a:ext uri="{FF2B5EF4-FFF2-40B4-BE49-F238E27FC236}">
                  <a16:creationId xmlns:a16="http://schemas.microsoft.com/office/drawing/2014/main" id="{9855B95F-9DDC-464F-989B-E8C182876C9F}"/>
                </a:ext>
              </a:extLst>
            </p:cNvPr>
            <p:cNvSpPr/>
            <p:nvPr/>
          </p:nvSpPr>
          <p:spPr>
            <a:xfrm rot="2718375">
              <a:off x="1394038" y="2797128"/>
              <a:ext cx="2704166" cy="2704166"/>
            </a:xfrm>
            <a:prstGeom prst="arc">
              <a:avLst/>
            </a:prstGeom>
            <a:noFill/>
            <a:ln w="38100" cap="flat" cmpd="sng" algn="ctr">
              <a:solidFill>
                <a:schemeClr val="accent3"/>
              </a:solidFill>
              <a:prstDash val="dash"/>
              <a:miter lim="800000"/>
            </a:ln>
            <a:effectLst/>
          </p:spPr>
          <p:txBody>
            <a:bodyPr rot="0" spcFirstLastPara="0" vertOverflow="overflow" horzOverflow="overflow" vert="horz" wrap="square" lIns="91414" tIns="45706" rIns="91414" bIns="45706"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0"/>
                </a:spcAft>
                <a:buClrTx/>
                <a:buSzTx/>
                <a:buFontTx/>
                <a:buNone/>
                <a:tabLst/>
                <a:defRPr/>
              </a:pPr>
              <a:endParaRPr kumimoji="0" lang="en-US" sz="1836" b="0" i="0" u="none" strike="noStrike" kern="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sp>
          <p:nvSpPr>
            <p:cNvPr id="34" name="Oval 33">
              <a:extLst>
                <a:ext uri="{FF2B5EF4-FFF2-40B4-BE49-F238E27FC236}">
                  <a16:creationId xmlns:a16="http://schemas.microsoft.com/office/drawing/2014/main" id="{9DAD58A5-4F28-4C97-895C-A2DCA1E98254}"/>
                </a:ext>
              </a:extLst>
            </p:cNvPr>
            <p:cNvSpPr/>
            <p:nvPr/>
          </p:nvSpPr>
          <p:spPr>
            <a:xfrm>
              <a:off x="1618626" y="3415823"/>
              <a:ext cx="1466776" cy="1466776"/>
            </a:xfrm>
            <a:prstGeom prst="ellipse">
              <a:avLst/>
            </a:prstGeom>
            <a:solidFill>
              <a:schemeClr val="accent1"/>
            </a:solidFill>
            <a:ln w="12700" cap="flat" cmpd="sng" algn="ctr">
              <a:noFill/>
              <a:prstDash val="solid"/>
              <a:miter lim="800000"/>
            </a:ln>
            <a:effectLst/>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0"/>
                </a:spcAft>
                <a:buClrTx/>
                <a:buSzTx/>
                <a:buFontTx/>
                <a:buNone/>
                <a:tabLst/>
                <a:defRPr/>
              </a:pPr>
              <a:r>
                <a:rPr kumimoji="0" lang="en-US" sz="1568" b="0" i="0" u="none" strike="noStrike" kern="0" cap="none" spc="0" normalizeH="0" baseline="0" noProof="0" dirty="0">
                  <a:ln>
                    <a:noFill/>
                  </a:ln>
                  <a:gradFill>
                    <a:gsLst>
                      <a:gs pos="96831">
                        <a:srgbClr val="E6E6E6"/>
                      </a:gs>
                      <a:gs pos="90845">
                        <a:srgbClr val="E6E6E6"/>
                      </a:gs>
                    </a:gsLst>
                    <a:lin ang="5400000" scaled="1"/>
                  </a:gradFill>
                  <a:effectLst/>
                  <a:uLnTx/>
                  <a:uFillTx/>
                  <a:latin typeface="Segoe UI Semibold"/>
                  <a:ea typeface="+mn-ea"/>
                  <a:cs typeface="Segoe UI" panose="020B0502040204020203" pitchFamily="34" charset="0"/>
                </a:rPr>
                <a:t>Satya Nadella</a:t>
              </a:r>
            </a:p>
          </p:txBody>
        </p:sp>
        <p:cxnSp>
          <p:nvCxnSpPr>
            <p:cNvPr id="35" name="Straight Arrow Connector 34">
              <a:extLst>
                <a:ext uri="{FF2B5EF4-FFF2-40B4-BE49-F238E27FC236}">
                  <a16:creationId xmlns:a16="http://schemas.microsoft.com/office/drawing/2014/main" id="{6BCF807C-A7B9-4E39-9D7E-F7E007722A5D}"/>
                </a:ext>
              </a:extLst>
            </p:cNvPr>
            <p:cNvCxnSpPr>
              <a:cxnSpLocks/>
            </p:cNvCxnSpPr>
            <p:nvPr/>
          </p:nvCxnSpPr>
          <p:spPr>
            <a:xfrm>
              <a:off x="3085402" y="3729309"/>
              <a:ext cx="819848" cy="0"/>
            </a:xfrm>
            <a:prstGeom prst="straightConnector1">
              <a:avLst/>
            </a:prstGeom>
            <a:noFill/>
            <a:ln w="12700" cap="flat" cmpd="sng" algn="ctr">
              <a:solidFill>
                <a:schemeClr val="tx1"/>
              </a:solidFill>
              <a:prstDash val="solid"/>
              <a:miter lim="800000"/>
              <a:headEnd type="arrow" w="lg" len="sm"/>
              <a:tailEnd type="arrow" w="lg" len="sm"/>
            </a:ln>
            <a:effectLst/>
          </p:spPr>
        </p:cxnSp>
        <p:cxnSp>
          <p:nvCxnSpPr>
            <p:cNvPr id="36" name="Straight Arrow Connector 35">
              <a:extLst>
                <a:ext uri="{FF2B5EF4-FFF2-40B4-BE49-F238E27FC236}">
                  <a16:creationId xmlns:a16="http://schemas.microsoft.com/office/drawing/2014/main" id="{D13F4AD1-F012-4BE9-B747-835BC6272EB3}"/>
                </a:ext>
              </a:extLst>
            </p:cNvPr>
            <p:cNvCxnSpPr>
              <a:cxnSpLocks/>
            </p:cNvCxnSpPr>
            <p:nvPr/>
          </p:nvCxnSpPr>
          <p:spPr>
            <a:xfrm>
              <a:off x="3190875" y="4009244"/>
              <a:ext cx="2886075" cy="0"/>
            </a:xfrm>
            <a:prstGeom prst="straightConnector1">
              <a:avLst/>
            </a:prstGeom>
            <a:noFill/>
            <a:ln w="12700" cap="flat" cmpd="sng" algn="ctr">
              <a:solidFill>
                <a:schemeClr val="tx1"/>
              </a:solidFill>
              <a:prstDash val="solid"/>
              <a:miter lim="800000"/>
              <a:headEnd type="arrow" w="lg" len="sm"/>
              <a:tailEnd type="arrow" w="lg" len="sm"/>
            </a:ln>
            <a:effectLst/>
          </p:spPr>
        </p:cxnSp>
        <p:cxnSp>
          <p:nvCxnSpPr>
            <p:cNvPr id="38" name="Straight Arrow Connector 37">
              <a:extLst>
                <a:ext uri="{FF2B5EF4-FFF2-40B4-BE49-F238E27FC236}">
                  <a16:creationId xmlns:a16="http://schemas.microsoft.com/office/drawing/2014/main" id="{23872EB7-2DA6-446E-8B12-013DFA26A268}"/>
                </a:ext>
              </a:extLst>
            </p:cNvPr>
            <p:cNvCxnSpPr>
              <a:cxnSpLocks/>
            </p:cNvCxnSpPr>
            <p:nvPr/>
          </p:nvCxnSpPr>
          <p:spPr>
            <a:xfrm>
              <a:off x="3190875" y="4289179"/>
              <a:ext cx="4943475" cy="0"/>
            </a:xfrm>
            <a:prstGeom prst="straightConnector1">
              <a:avLst/>
            </a:prstGeom>
            <a:noFill/>
            <a:ln w="12700" cap="flat" cmpd="sng" algn="ctr">
              <a:solidFill>
                <a:schemeClr val="tx1"/>
              </a:solidFill>
              <a:prstDash val="solid"/>
              <a:miter lim="800000"/>
              <a:headEnd type="arrow" w="lg" len="sm"/>
              <a:tailEnd type="arrow" w="lg" len="sm"/>
            </a:ln>
            <a:effectLst/>
          </p:spPr>
        </p:cxnSp>
        <p:cxnSp>
          <p:nvCxnSpPr>
            <p:cNvPr id="39" name="Straight Arrow Connector 38">
              <a:extLst>
                <a:ext uri="{FF2B5EF4-FFF2-40B4-BE49-F238E27FC236}">
                  <a16:creationId xmlns:a16="http://schemas.microsoft.com/office/drawing/2014/main" id="{96AE4AF7-E297-43E2-983F-DA058D2D3988}"/>
                </a:ext>
              </a:extLst>
            </p:cNvPr>
            <p:cNvCxnSpPr>
              <a:cxnSpLocks/>
            </p:cNvCxnSpPr>
            <p:nvPr/>
          </p:nvCxnSpPr>
          <p:spPr>
            <a:xfrm>
              <a:off x="3085402" y="4569113"/>
              <a:ext cx="7106348" cy="0"/>
            </a:xfrm>
            <a:prstGeom prst="straightConnector1">
              <a:avLst/>
            </a:prstGeom>
            <a:noFill/>
            <a:ln w="12700" cap="flat" cmpd="sng" algn="ctr">
              <a:solidFill>
                <a:schemeClr val="tx1"/>
              </a:solidFill>
              <a:prstDash val="solid"/>
              <a:miter lim="800000"/>
              <a:headEnd type="arrow" w="lg" len="sm"/>
              <a:tailEnd type="arrow" w="lg" len="sm"/>
            </a:ln>
            <a:effectLst/>
          </p:spPr>
        </p:cxnSp>
        <p:sp>
          <p:nvSpPr>
            <p:cNvPr id="40" name="TextBox 39">
              <a:extLst>
                <a:ext uri="{FF2B5EF4-FFF2-40B4-BE49-F238E27FC236}">
                  <a16:creationId xmlns:a16="http://schemas.microsoft.com/office/drawing/2014/main" id="{ADF4B816-9FD3-4C38-A4E7-CBFD4E9255D6}"/>
                </a:ext>
              </a:extLst>
            </p:cNvPr>
            <p:cNvSpPr txBox="1"/>
            <p:nvPr/>
          </p:nvSpPr>
          <p:spPr>
            <a:xfrm>
              <a:off x="2889616" y="2703418"/>
              <a:ext cx="1445830" cy="480131"/>
            </a:xfrm>
            <a:prstGeom prst="rect">
              <a:avLst/>
            </a:prstGeom>
            <a:noFill/>
          </p:spPr>
          <p:txBody>
            <a:bodyPr wrap="square" lIns="0" tIns="0" rIns="0" bIns="89642" rtlCol="0" anchor="t" anchorCtr="0">
              <a:spAutoFit/>
            </a:bodyPr>
            <a:lstStyle/>
            <a:p>
              <a:pPr marL="0" marR="0" lvl="0" indent="0" algn="l" defTabSz="914049" rtl="0" eaLnBrk="1" fontAlgn="auto" latinLnBrk="0" hangingPunct="1">
                <a:lnSpc>
                  <a:spcPct val="90000"/>
                </a:lnSpc>
                <a:spcBef>
                  <a:spcPts val="0"/>
                </a:spcBef>
                <a:spcAft>
                  <a:spcPts val="0"/>
                </a:spcAft>
                <a:buClrTx/>
                <a:buSzTx/>
                <a:buFontTx/>
                <a:buNone/>
                <a:tabLst/>
                <a:defRPr/>
              </a:pPr>
              <a:r>
                <a:rPr kumimoji="0" lang="en-US" sz="1372" b="0" i="0" u="none" strike="noStrike" kern="0" cap="none" spc="0" normalizeH="0" baseline="0" noProof="0" dirty="0">
                  <a:ln>
                    <a:noFill/>
                  </a:ln>
                  <a:gradFill>
                    <a:gsLst>
                      <a:gs pos="95423">
                        <a:srgbClr val="1A1A1A"/>
                      </a:gs>
                      <a:gs pos="90845">
                        <a:srgbClr val="1A1A1A"/>
                      </a:gs>
                    </a:gsLst>
                    <a:lin ang="5400000" scaled="1"/>
                  </a:gradFill>
                  <a:effectLst/>
                  <a:uLnTx/>
                  <a:uFillTx/>
                  <a:latin typeface="Segoe UI Semibold" panose="020B0702040204020203" pitchFamily="34" charset="0"/>
                  <a:ea typeface="+mn-ea"/>
                  <a:cs typeface="Segoe UI Semibold" panose="020B0702040204020203" pitchFamily="34" charset="0"/>
                </a:rPr>
                <a:t>Senior </a:t>
              </a:r>
              <a:br>
                <a:rPr kumimoji="0" lang="en-US" sz="1372" b="0" i="0" u="none" strike="noStrike" kern="0" cap="none" spc="0" normalizeH="0" baseline="0" noProof="0" dirty="0">
                  <a:ln>
                    <a:noFill/>
                  </a:ln>
                  <a:gradFill>
                    <a:gsLst>
                      <a:gs pos="95423">
                        <a:srgbClr val="1A1A1A"/>
                      </a:gs>
                      <a:gs pos="90845">
                        <a:srgbClr val="1A1A1A"/>
                      </a:gs>
                    </a:gsLst>
                    <a:lin ang="5400000" scaled="1"/>
                  </a:gradFill>
                  <a:effectLst/>
                  <a:uLnTx/>
                  <a:uFillTx/>
                  <a:latin typeface="Segoe UI Semibold" panose="020B0702040204020203" pitchFamily="34" charset="0"/>
                  <a:ea typeface="+mn-ea"/>
                  <a:cs typeface="Segoe UI Semibold" panose="020B0702040204020203" pitchFamily="34" charset="0"/>
                </a:rPr>
              </a:br>
              <a:r>
                <a:rPr kumimoji="0" lang="en-US" sz="1372" b="0" i="0" u="none" strike="noStrike" kern="0" cap="none" spc="0" normalizeH="0" baseline="0" noProof="0" dirty="0">
                  <a:ln>
                    <a:noFill/>
                  </a:ln>
                  <a:gradFill>
                    <a:gsLst>
                      <a:gs pos="95423">
                        <a:srgbClr val="1A1A1A"/>
                      </a:gs>
                      <a:gs pos="90845">
                        <a:srgbClr val="1A1A1A"/>
                      </a:gs>
                    </a:gsLst>
                    <a:lin ang="5400000" scaled="1"/>
                  </a:gradFill>
                  <a:effectLst/>
                  <a:uLnTx/>
                  <a:uFillTx/>
                  <a:latin typeface="Segoe UI Semibold" panose="020B0702040204020203" pitchFamily="34" charset="0"/>
                  <a:ea typeface="+mn-ea"/>
                  <a:cs typeface="Segoe UI Semibold" panose="020B0702040204020203" pitchFamily="34" charset="0"/>
                </a:rPr>
                <a:t>Leadership (20)</a:t>
              </a:r>
            </a:p>
          </p:txBody>
        </p:sp>
        <p:sp>
          <p:nvSpPr>
            <p:cNvPr id="41" name="TextBox 40">
              <a:extLst>
                <a:ext uri="{FF2B5EF4-FFF2-40B4-BE49-F238E27FC236}">
                  <a16:creationId xmlns:a16="http://schemas.microsoft.com/office/drawing/2014/main" id="{C8E0E5EB-8C5A-4A8B-8D3B-B2507918800C}"/>
                </a:ext>
              </a:extLst>
            </p:cNvPr>
            <p:cNvSpPr txBox="1"/>
            <p:nvPr/>
          </p:nvSpPr>
          <p:spPr>
            <a:xfrm>
              <a:off x="4873651" y="2204310"/>
              <a:ext cx="1362692" cy="480131"/>
            </a:xfrm>
            <a:prstGeom prst="rect">
              <a:avLst/>
            </a:prstGeom>
            <a:noFill/>
          </p:spPr>
          <p:txBody>
            <a:bodyPr wrap="square" lIns="0" tIns="0" rIns="0" bIns="89642" rtlCol="0" anchor="t" anchorCtr="0">
              <a:spAutoFit/>
            </a:bodyPr>
            <a:lstStyle/>
            <a:p>
              <a:pPr marL="0" marR="0" lvl="0" indent="0" algn="l" defTabSz="914049" rtl="0" eaLnBrk="1" fontAlgn="auto" latinLnBrk="0" hangingPunct="1">
                <a:lnSpc>
                  <a:spcPct val="90000"/>
                </a:lnSpc>
                <a:spcBef>
                  <a:spcPts val="0"/>
                </a:spcBef>
                <a:spcAft>
                  <a:spcPts val="0"/>
                </a:spcAft>
                <a:buClrTx/>
                <a:buSzTx/>
                <a:buFontTx/>
                <a:buNone/>
                <a:tabLst/>
                <a:defRPr/>
              </a:pPr>
              <a:r>
                <a:rPr kumimoji="0" lang="en-US" sz="1372" b="0" i="0" u="none" strike="noStrike" kern="0" cap="none" spc="0" normalizeH="0" baseline="0" noProof="0" dirty="0">
                  <a:ln>
                    <a:noFill/>
                  </a:ln>
                  <a:gradFill>
                    <a:gsLst>
                      <a:gs pos="95423">
                        <a:srgbClr val="1A1A1A"/>
                      </a:gs>
                      <a:gs pos="90845">
                        <a:srgbClr val="1A1A1A"/>
                      </a:gs>
                    </a:gsLst>
                    <a:lin ang="5400000" scaled="1"/>
                  </a:gradFill>
                  <a:effectLst/>
                  <a:uLnTx/>
                  <a:uFillTx/>
                  <a:latin typeface="Segoe UI Semibold" panose="020B0702040204020203" pitchFamily="34" charset="0"/>
                  <a:ea typeface="+mn-ea"/>
                  <a:cs typeface="Segoe UI Semibold" panose="020B0702040204020203" pitchFamily="34" charset="0"/>
                </a:rPr>
                <a:t>Executive </a:t>
              </a:r>
              <a:br>
                <a:rPr kumimoji="0" lang="en-US" sz="1372" b="0" i="0" u="none" strike="noStrike" kern="0" cap="none" spc="0" normalizeH="0" baseline="0" noProof="0" dirty="0">
                  <a:ln>
                    <a:noFill/>
                  </a:ln>
                  <a:gradFill>
                    <a:gsLst>
                      <a:gs pos="95423">
                        <a:srgbClr val="1A1A1A"/>
                      </a:gs>
                      <a:gs pos="90845">
                        <a:srgbClr val="1A1A1A"/>
                      </a:gs>
                    </a:gsLst>
                    <a:lin ang="5400000" scaled="1"/>
                  </a:gradFill>
                  <a:effectLst/>
                  <a:uLnTx/>
                  <a:uFillTx/>
                  <a:latin typeface="Segoe UI Semibold" panose="020B0702040204020203" pitchFamily="34" charset="0"/>
                  <a:ea typeface="+mn-ea"/>
                  <a:cs typeface="Segoe UI Semibold" panose="020B0702040204020203" pitchFamily="34" charset="0"/>
                </a:rPr>
              </a:br>
              <a:r>
                <a:rPr kumimoji="0" lang="en-US" sz="1372" b="0" i="0" u="none" strike="noStrike" kern="0" cap="none" spc="0" normalizeH="0" baseline="0" noProof="0" dirty="0">
                  <a:ln>
                    <a:noFill/>
                  </a:ln>
                  <a:gradFill>
                    <a:gsLst>
                      <a:gs pos="95423">
                        <a:srgbClr val="1A1A1A"/>
                      </a:gs>
                      <a:gs pos="90845">
                        <a:srgbClr val="1A1A1A"/>
                      </a:gs>
                    </a:gsLst>
                    <a:lin ang="5400000" scaled="1"/>
                  </a:gradFill>
                  <a:effectLst/>
                  <a:uLnTx/>
                  <a:uFillTx/>
                  <a:latin typeface="Segoe UI Semibold" panose="020B0702040204020203" pitchFamily="34" charset="0"/>
                  <a:ea typeface="+mn-ea"/>
                  <a:cs typeface="Segoe UI Semibold" panose="020B0702040204020203" pitchFamily="34" charset="0"/>
                </a:rPr>
                <a:t>Staff (200)</a:t>
              </a:r>
            </a:p>
          </p:txBody>
        </p:sp>
        <p:sp>
          <p:nvSpPr>
            <p:cNvPr id="42" name="TextBox 41">
              <a:extLst>
                <a:ext uri="{FF2B5EF4-FFF2-40B4-BE49-F238E27FC236}">
                  <a16:creationId xmlns:a16="http://schemas.microsoft.com/office/drawing/2014/main" id="{DEE33C31-C4D9-4838-9FC2-CAA2A8BB278D}"/>
                </a:ext>
              </a:extLst>
            </p:cNvPr>
            <p:cNvSpPr txBox="1"/>
            <p:nvPr/>
          </p:nvSpPr>
          <p:spPr>
            <a:xfrm>
              <a:off x="6978845" y="1839310"/>
              <a:ext cx="993073" cy="480131"/>
            </a:xfrm>
            <a:prstGeom prst="rect">
              <a:avLst/>
            </a:prstGeom>
            <a:noFill/>
          </p:spPr>
          <p:txBody>
            <a:bodyPr wrap="square" lIns="0" tIns="0" rIns="0" bIns="89642" rtlCol="0" anchor="t" anchorCtr="0">
              <a:spAutoFit/>
            </a:bodyPr>
            <a:lstStyle/>
            <a:p>
              <a:pPr marL="0" marR="0" lvl="0" indent="0" algn="l" defTabSz="914049" rtl="0" eaLnBrk="1" fontAlgn="auto" latinLnBrk="0" hangingPunct="1">
                <a:lnSpc>
                  <a:spcPct val="90000"/>
                </a:lnSpc>
                <a:spcBef>
                  <a:spcPts val="0"/>
                </a:spcBef>
                <a:spcAft>
                  <a:spcPts val="0"/>
                </a:spcAft>
                <a:buClrTx/>
                <a:buSzTx/>
                <a:buFontTx/>
                <a:buNone/>
                <a:tabLst/>
                <a:defRPr/>
              </a:pPr>
              <a:r>
                <a:rPr kumimoji="0" lang="en-US" sz="1372" b="0" i="0" u="none" strike="noStrike" kern="0" cap="none" spc="0" normalizeH="0" baseline="0" noProof="0" dirty="0">
                  <a:ln>
                    <a:noFill/>
                  </a:ln>
                  <a:gradFill>
                    <a:gsLst>
                      <a:gs pos="95423">
                        <a:srgbClr val="1A1A1A"/>
                      </a:gs>
                      <a:gs pos="90845">
                        <a:srgbClr val="1A1A1A"/>
                      </a:gs>
                    </a:gsLst>
                    <a:lin ang="5400000" scaled="1"/>
                  </a:gradFill>
                  <a:effectLst/>
                  <a:uLnTx/>
                  <a:uFillTx/>
                  <a:latin typeface="Segoe UI Semibold" panose="020B0702040204020203" pitchFamily="34" charset="0"/>
                  <a:ea typeface="+mn-ea"/>
                  <a:cs typeface="Segoe UI Semibold" panose="020B0702040204020203" pitchFamily="34" charset="0"/>
                </a:rPr>
                <a:t>Employees (100K+)</a:t>
              </a:r>
            </a:p>
          </p:txBody>
        </p:sp>
        <p:sp>
          <p:nvSpPr>
            <p:cNvPr id="49" name="TextBox 48">
              <a:extLst>
                <a:ext uri="{FF2B5EF4-FFF2-40B4-BE49-F238E27FC236}">
                  <a16:creationId xmlns:a16="http://schemas.microsoft.com/office/drawing/2014/main" id="{610A49CC-DBA0-4EB3-8523-B7A991290317}"/>
                </a:ext>
              </a:extLst>
            </p:cNvPr>
            <p:cNvSpPr txBox="1"/>
            <p:nvPr/>
          </p:nvSpPr>
          <p:spPr>
            <a:xfrm>
              <a:off x="8984667" y="1712869"/>
              <a:ext cx="814622" cy="286232"/>
            </a:xfrm>
            <a:prstGeom prst="rect">
              <a:avLst/>
            </a:prstGeom>
            <a:noFill/>
          </p:spPr>
          <p:txBody>
            <a:bodyPr wrap="square" lIns="0" tIns="0" rIns="0" bIns="89642" rtlCol="0" anchor="t" anchorCtr="0">
              <a:spAutoFit/>
            </a:bodyPr>
            <a:lstStyle/>
            <a:p>
              <a:pPr marL="0" marR="0" lvl="0" indent="0" algn="l" defTabSz="914049" rtl="0" eaLnBrk="1" fontAlgn="auto" latinLnBrk="0" hangingPunct="1">
                <a:lnSpc>
                  <a:spcPct val="90000"/>
                </a:lnSpc>
                <a:spcBef>
                  <a:spcPts val="0"/>
                </a:spcBef>
                <a:spcAft>
                  <a:spcPts val="0"/>
                </a:spcAft>
                <a:buClrTx/>
                <a:buSzTx/>
                <a:buFontTx/>
                <a:buNone/>
                <a:tabLst/>
                <a:defRPr/>
              </a:pPr>
              <a:r>
                <a:rPr kumimoji="0" lang="en-US" sz="1372" b="0" i="0" u="none" strike="noStrike" kern="0" cap="none" spc="0" normalizeH="0" baseline="0" noProof="0" dirty="0">
                  <a:ln>
                    <a:noFill/>
                  </a:ln>
                  <a:gradFill>
                    <a:gsLst>
                      <a:gs pos="95423">
                        <a:srgbClr val="1A1A1A"/>
                      </a:gs>
                      <a:gs pos="90845">
                        <a:srgbClr val="1A1A1A"/>
                      </a:gs>
                    </a:gsLst>
                    <a:lin ang="5400000" scaled="1"/>
                  </a:gradFill>
                  <a:effectLst/>
                  <a:uLnTx/>
                  <a:uFillTx/>
                  <a:latin typeface="Segoe UI Semibold" panose="020B0702040204020203" pitchFamily="34" charset="0"/>
                  <a:ea typeface="+mn-ea"/>
                  <a:cs typeface="Segoe UI Semibold" panose="020B0702040204020203" pitchFamily="34" charset="0"/>
                </a:rPr>
                <a:t>Public</a:t>
              </a:r>
            </a:p>
          </p:txBody>
        </p:sp>
        <p:sp>
          <p:nvSpPr>
            <p:cNvPr id="50" name="TextBox 49">
              <a:extLst>
                <a:ext uri="{FF2B5EF4-FFF2-40B4-BE49-F238E27FC236}">
                  <a16:creationId xmlns:a16="http://schemas.microsoft.com/office/drawing/2014/main" id="{986B4190-182C-4408-8E44-D029A66E728F}"/>
                </a:ext>
              </a:extLst>
            </p:cNvPr>
            <p:cNvSpPr txBox="1"/>
            <p:nvPr/>
          </p:nvSpPr>
          <p:spPr>
            <a:xfrm>
              <a:off x="3345926" y="3451420"/>
              <a:ext cx="559324" cy="277890"/>
            </a:xfrm>
            <a:prstGeom prst="rect">
              <a:avLst/>
            </a:prstGeom>
            <a:noFill/>
          </p:spPr>
          <p:txBody>
            <a:bodyPr wrap="square" bIns="89642" rtlCol="0" anchor="b" anchorCtr="0">
              <a:spAutoFit/>
            </a:bodyPr>
            <a:lstStyle/>
            <a:p>
              <a:pPr marL="0" marR="0" lvl="0" indent="0" algn="r" defTabSz="914049" rtl="0" eaLnBrk="1" fontAlgn="auto" latinLnBrk="0" hangingPunct="1">
                <a:lnSpc>
                  <a:spcPct val="90000"/>
                </a:lnSpc>
                <a:spcBef>
                  <a:spcPts val="196"/>
                </a:spcBef>
                <a:spcAft>
                  <a:spcPts val="0"/>
                </a:spcAft>
                <a:buClrTx/>
                <a:buSzTx/>
                <a:buFontTx/>
                <a:buNone/>
                <a:tabLst/>
                <a:defRPr/>
              </a:pPr>
              <a:r>
                <a:rPr kumimoji="0" lang="en-US" sz="98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panose="020B0502040204020203" pitchFamily="34" charset="0"/>
                  <a:ea typeface="+mn-ea"/>
                  <a:cs typeface="Segoe UI" panose="020B0502040204020203" pitchFamily="34" charset="0"/>
                </a:rPr>
                <a:t>Teams</a:t>
              </a:r>
            </a:p>
          </p:txBody>
        </p:sp>
        <p:sp>
          <p:nvSpPr>
            <p:cNvPr id="51" name="TextBox 50">
              <a:extLst>
                <a:ext uri="{FF2B5EF4-FFF2-40B4-BE49-F238E27FC236}">
                  <a16:creationId xmlns:a16="http://schemas.microsoft.com/office/drawing/2014/main" id="{CAF3AFD4-9136-4925-BC68-C4F020794B6F}"/>
                </a:ext>
              </a:extLst>
            </p:cNvPr>
            <p:cNvSpPr txBox="1"/>
            <p:nvPr/>
          </p:nvSpPr>
          <p:spPr>
            <a:xfrm>
              <a:off x="5121993" y="3731355"/>
              <a:ext cx="954958" cy="277890"/>
            </a:xfrm>
            <a:prstGeom prst="rect">
              <a:avLst/>
            </a:prstGeom>
            <a:noFill/>
          </p:spPr>
          <p:txBody>
            <a:bodyPr wrap="square" bIns="89642" rtlCol="0" anchor="b" anchorCtr="0">
              <a:spAutoFit/>
            </a:bodyPr>
            <a:lstStyle/>
            <a:p>
              <a:pPr marL="0" marR="0" lvl="0" indent="0" algn="r" defTabSz="914049" rtl="0" eaLnBrk="1" fontAlgn="auto" latinLnBrk="0" hangingPunct="1">
                <a:lnSpc>
                  <a:spcPct val="90000"/>
                </a:lnSpc>
                <a:spcBef>
                  <a:spcPts val="196"/>
                </a:spcBef>
                <a:spcAft>
                  <a:spcPts val="0"/>
                </a:spcAft>
                <a:buClrTx/>
                <a:buSzTx/>
                <a:buFontTx/>
                <a:buNone/>
                <a:tabLst/>
                <a:defRPr/>
              </a:pPr>
              <a:r>
                <a:rPr kumimoji="0" lang="en-US" sz="98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panose="020B0502040204020203" pitchFamily="34" charset="0"/>
                  <a:ea typeface="+mn-ea"/>
                  <a:cs typeface="Segoe UI" panose="020B0502040204020203" pitchFamily="34" charset="0"/>
                </a:rPr>
                <a:t>Teams, Email</a:t>
              </a:r>
            </a:p>
          </p:txBody>
        </p:sp>
        <p:sp>
          <p:nvSpPr>
            <p:cNvPr id="52" name="TextBox 51">
              <a:extLst>
                <a:ext uri="{FF2B5EF4-FFF2-40B4-BE49-F238E27FC236}">
                  <a16:creationId xmlns:a16="http://schemas.microsoft.com/office/drawing/2014/main" id="{9C21053B-1435-495B-80B5-360AF9E54132}"/>
                </a:ext>
              </a:extLst>
            </p:cNvPr>
            <p:cNvSpPr txBox="1"/>
            <p:nvPr/>
          </p:nvSpPr>
          <p:spPr>
            <a:xfrm>
              <a:off x="6852152" y="4012180"/>
              <a:ext cx="1282198" cy="276999"/>
            </a:xfrm>
            <a:prstGeom prst="rect">
              <a:avLst/>
            </a:prstGeom>
            <a:noFill/>
          </p:spPr>
          <p:txBody>
            <a:bodyPr wrap="square" bIns="89642" rtlCol="0" anchor="b" anchorCtr="0">
              <a:spAutoFit/>
            </a:bodyPr>
            <a:lstStyle/>
            <a:p>
              <a:pPr marL="0" marR="0" lvl="0" indent="0" algn="r" defTabSz="914049" rtl="0" eaLnBrk="1" fontAlgn="auto" latinLnBrk="0" hangingPunct="1">
                <a:lnSpc>
                  <a:spcPct val="90000"/>
                </a:lnSpc>
                <a:spcBef>
                  <a:spcPts val="196"/>
                </a:spcBef>
                <a:spcAft>
                  <a:spcPts val="0"/>
                </a:spcAft>
                <a:buClrTx/>
                <a:buSzTx/>
                <a:buFontTx/>
                <a:buNone/>
                <a:tabLst/>
                <a:defRPr/>
              </a:pPr>
              <a:r>
                <a:rPr kumimoji="0" lang="en-US" sz="98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panose="020B0502040204020203" pitchFamily="34" charset="0"/>
                  <a:ea typeface="+mn-ea"/>
                  <a:cs typeface="Segoe UI" panose="020B0502040204020203" pitchFamily="34" charset="0"/>
                </a:rPr>
                <a:t>Yammer</a:t>
              </a:r>
            </a:p>
          </p:txBody>
        </p:sp>
        <p:sp>
          <p:nvSpPr>
            <p:cNvPr id="53" name="TextBox 52">
              <a:extLst>
                <a:ext uri="{FF2B5EF4-FFF2-40B4-BE49-F238E27FC236}">
                  <a16:creationId xmlns:a16="http://schemas.microsoft.com/office/drawing/2014/main" id="{3C04B632-71D2-4D6C-99C3-DDD6294842BE}"/>
                </a:ext>
              </a:extLst>
            </p:cNvPr>
            <p:cNvSpPr txBox="1"/>
            <p:nvPr/>
          </p:nvSpPr>
          <p:spPr>
            <a:xfrm>
              <a:off x="9475079" y="4292114"/>
              <a:ext cx="716671" cy="276999"/>
            </a:xfrm>
            <a:prstGeom prst="rect">
              <a:avLst/>
            </a:prstGeom>
            <a:noFill/>
          </p:spPr>
          <p:txBody>
            <a:bodyPr wrap="square" bIns="89642" rtlCol="0" anchor="b" anchorCtr="0">
              <a:spAutoFit/>
            </a:bodyPr>
            <a:lstStyle/>
            <a:p>
              <a:pPr marL="0" marR="0" lvl="0" indent="0" algn="r" defTabSz="914049" rtl="0" eaLnBrk="1" fontAlgn="auto" latinLnBrk="0" hangingPunct="1">
                <a:lnSpc>
                  <a:spcPct val="90000"/>
                </a:lnSpc>
                <a:spcBef>
                  <a:spcPts val="196"/>
                </a:spcBef>
                <a:spcAft>
                  <a:spcPts val="0"/>
                </a:spcAft>
                <a:buClrTx/>
                <a:buSzTx/>
                <a:buFontTx/>
                <a:buNone/>
                <a:tabLst/>
                <a:defRPr/>
              </a:pPr>
              <a:r>
                <a:rPr kumimoji="0" lang="en-US" sz="98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panose="020B0502040204020203" pitchFamily="34" charset="0"/>
                  <a:ea typeface="+mn-ea"/>
                  <a:cs typeface="Segoe UI" panose="020B0502040204020203" pitchFamily="34" charset="0"/>
                </a:rPr>
                <a:t>LinkedIn</a:t>
              </a:r>
            </a:p>
          </p:txBody>
        </p:sp>
        <p:sp>
          <p:nvSpPr>
            <p:cNvPr id="54" name="TextBox 53">
              <a:extLst>
                <a:ext uri="{FF2B5EF4-FFF2-40B4-BE49-F238E27FC236}">
                  <a16:creationId xmlns:a16="http://schemas.microsoft.com/office/drawing/2014/main" id="{F1B6A203-F3C1-4CDC-89F9-609DA2CCAE87}"/>
                </a:ext>
              </a:extLst>
            </p:cNvPr>
            <p:cNvSpPr txBox="1"/>
            <p:nvPr/>
          </p:nvSpPr>
          <p:spPr>
            <a:xfrm>
              <a:off x="875009" y="3839422"/>
              <a:ext cx="1070066" cy="597151"/>
            </a:xfrm>
            <a:prstGeom prst="rect">
              <a:avLst/>
            </a:prstGeom>
            <a:noFill/>
          </p:spPr>
          <p:txBody>
            <a:bodyPr wrap="square" bIns="89642" rtlCol="0" anchor="b" anchorCtr="0">
              <a:spAutoFit/>
            </a:bodyPr>
            <a:lstStyle>
              <a:defPPr>
                <a:defRPr lang="en-US"/>
              </a:defPPr>
              <a:lvl1pPr marR="0" lvl="0" indent="0" defTabSz="932597" fontAlgn="auto">
                <a:lnSpc>
                  <a:spcPct val="100000"/>
                </a:lnSpc>
                <a:spcBef>
                  <a:spcPts val="0"/>
                </a:spcBef>
                <a:spcAft>
                  <a:spcPts val="0"/>
                </a:spcAft>
                <a:buClrTx/>
                <a:buSzTx/>
                <a:buFontTx/>
                <a:buNone/>
                <a:tabLst/>
                <a:defRPr kumimoji="0" sz="918" b="0" i="0" u="none" strike="noStrike" kern="0" cap="none" spc="0" normalizeH="0" baseline="0">
                  <a:ln>
                    <a:noFill/>
                  </a:ln>
                  <a:solidFill>
                    <a:srgbClr val="4472C4"/>
                  </a:solidFill>
                  <a:effectLst/>
                  <a:uLnTx/>
                  <a:uFillTx/>
                  <a:latin typeface="Segoe UI" panose="020B0502040204020203" pitchFamily="34" charset="0"/>
                  <a:cs typeface="Segoe UI" panose="020B0502040204020203" pitchFamily="34" charset="0"/>
                </a:defRPr>
              </a:lvl1pPr>
            </a:lstStyle>
            <a:p>
              <a:pPr marL="0" marR="0" lvl="0" indent="0" algn="l" defTabSz="914049" rtl="0" eaLnBrk="1" fontAlgn="auto" latinLnBrk="0" hangingPunct="1">
                <a:lnSpc>
                  <a:spcPct val="150000"/>
                </a:lnSpc>
                <a:spcBef>
                  <a:spcPts val="196"/>
                </a:spcBef>
                <a:spcAft>
                  <a:spcPts val="0"/>
                </a:spcAft>
                <a:buClrTx/>
                <a:buSzTx/>
                <a:buFontTx/>
                <a:buNone/>
                <a:tabLst/>
                <a:defRPr/>
              </a:pPr>
              <a:r>
                <a:rPr kumimoji="0" lang="en-US" sz="98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panose="020B0502040204020203" pitchFamily="34" charset="0"/>
                  <a:ea typeface="+mn-ea"/>
                  <a:cs typeface="Segoe UI" panose="020B0502040204020203" pitchFamily="34" charset="0"/>
                </a:rPr>
                <a:t>OneNote</a:t>
              </a:r>
            </a:p>
            <a:p>
              <a:pPr marL="0" marR="0" lvl="0" indent="0" algn="l" defTabSz="914049" rtl="0" eaLnBrk="1" fontAlgn="auto" latinLnBrk="0" hangingPunct="1">
                <a:lnSpc>
                  <a:spcPct val="150000"/>
                </a:lnSpc>
                <a:spcBef>
                  <a:spcPts val="196"/>
                </a:spcBef>
                <a:spcAft>
                  <a:spcPts val="0"/>
                </a:spcAft>
                <a:buClrTx/>
                <a:buSzTx/>
                <a:buFontTx/>
                <a:buNone/>
                <a:tabLst/>
                <a:defRPr/>
              </a:pPr>
              <a:r>
                <a:rPr kumimoji="0" lang="en-US" sz="980" b="0" i="0" u="none" strike="noStrike" kern="0" cap="none" spc="0" normalizeH="0" baseline="0" noProof="0" dirty="0">
                  <a:ln>
                    <a:noFill/>
                  </a:ln>
                  <a:gradFill>
                    <a:gsLst>
                      <a:gs pos="1250">
                        <a:srgbClr val="1A1A1A"/>
                      </a:gs>
                      <a:gs pos="100000">
                        <a:srgbClr val="1A1A1A"/>
                      </a:gs>
                    </a:gsLst>
                    <a:lin ang="5400000" scaled="0"/>
                  </a:gradFill>
                  <a:effectLst/>
                  <a:uLnTx/>
                  <a:uFillTx/>
                  <a:latin typeface="Segoe UI" panose="020B0502040204020203" pitchFamily="34" charset="0"/>
                  <a:ea typeface="+mn-ea"/>
                  <a:cs typeface="Segoe UI" panose="020B0502040204020203" pitchFamily="34" charset="0"/>
                </a:rPr>
                <a:t> Teams</a:t>
              </a:r>
            </a:p>
          </p:txBody>
        </p:sp>
        <p:sp>
          <p:nvSpPr>
            <p:cNvPr id="55" name="Arc 54">
              <a:extLst>
                <a:ext uri="{FF2B5EF4-FFF2-40B4-BE49-F238E27FC236}">
                  <a16:creationId xmlns:a16="http://schemas.microsoft.com/office/drawing/2014/main" id="{CBF51DDE-523C-4024-86EA-0A818C4EC349}"/>
                </a:ext>
              </a:extLst>
            </p:cNvPr>
            <p:cNvSpPr/>
            <p:nvPr/>
          </p:nvSpPr>
          <p:spPr>
            <a:xfrm rot="18881625" flipH="1">
              <a:off x="737337" y="2914946"/>
              <a:ext cx="2468530" cy="2468530"/>
            </a:xfrm>
            <a:prstGeom prst="arc">
              <a:avLst/>
            </a:prstGeom>
            <a:noFill/>
            <a:ln w="38100" cap="flat" cmpd="sng" algn="ctr">
              <a:solidFill>
                <a:schemeClr val="accent3"/>
              </a:solidFill>
              <a:prstDash val="dash"/>
              <a:miter lim="800000"/>
            </a:ln>
            <a:effectLst/>
          </p:spPr>
          <p:txBody>
            <a:bodyPr rot="0" spcFirstLastPara="0" vertOverflow="overflow" horzOverflow="overflow" vert="horz" wrap="square" lIns="91414" tIns="45706" rIns="91414" bIns="45706" numCol="1" spcCol="0" rtlCol="0" fromWordArt="0" anchor="ctr" anchorCtr="0" forceAA="0" compatLnSpc="1">
              <a:prstTxWarp prst="textNoShape">
                <a:avLst/>
              </a:prstTxWarp>
              <a:noAutofit/>
            </a:bodyPr>
            <a:lstStyle/>
            <a:p>
              <a:pPr marL="0" marR="0" lvl="0" indent="0" algn="ctr" defTabSz="914049" rtl="0" eaLnBrk="1" fontAlgn="auto" latinLnBrk="0" hangingPunct="1">
                <a:lnSpc>
                  <a:spcPct val="90000"/>
                </a:lnSpc>
                <a:spcBef>
                  <a:spcPts val="0"/>
                </a:spcBef>
                <a:spcAft>
                  <a:spcPts val="0"/>
                </a:spcAft>
                <a:buClrTx/>
                <a:buSzTx/>
                <a:buFontTx/>
                <a:buNone/>
                <a:tabLst/>
                <a:defRPr/>
              </a:pPr>
              <a:endParaRPr kumimoji="0" lang="en-US" sz="1836" b="0" i="0" u="none" strike="noStrike" kern="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endParaRPr>
            </a:p>
          </p:txBody>
        </p:sp>
        <p:cxnSp>
          <p:nvCxnSpPr>
            <p:cNvPr id="56" name="Straight Arrow Connector 55">
              <a:extLst>
                <a:ext uri="{FF2B5EF4-FFF2-40B4-BE49-F238E27FC236}">
                  <a16:creationId xmlns:a16="http://schemas.microsoft.com/office/drawing/2014/main" id="{8D39459D-6B43-4478-AE8B-DE2E52001E1A}"/>
                </a:ext>
              </a:extLst>
            </p:cNvPr>
            <p:cNvCxnSpPr>
              <a:cxnSpLocks/>
            </p:cNvCxnSpPr>
            <p:nvPr/>
          </p:nvCxnSpPr>
          <p:spPr>
            <a:xfrm>
              <a:off x="866775" y="4149211"/>
              <a:ext cx="657225" cy="0"/>
            </a:xfrm>
            <a:prstGeom prst="straightConnector1">
              <a:avLst/>
            </a:prstGeom>
            <a:noFill/>
            <a:ln w="12700" cap="flat" cmpd="sng" algn="ctr">
              <a:solidFill>
                <a:schemeClr val="tx1"/>
              </a:solidFill>
              <a:prstDash val="solid"/>
              <a:miter lim="800000"/>
              <a:headEnd type="arrow" w="lg" len="sm"/>
              <a:tailEnd type="arrow" w="lg" len="sm"/>
            </a:ln>
            <a:effectLst/>
          </p:spPr>
        </p:cxnSp>
        <p:sp>
          <p:nvSpPr>
            <p:cNvPr id="57" name="TextBox 56">
              <a:extLst>
                <a:ext uri="{FF2B5EF4-FFF2-40B4-BE49-F238E27FC236}">
                  <a16:creationId xmlns:a16="http://schemas.microsoft.com/office/drawing/2014/main" id="{0C9E474E-E964-4008-B2CC-E1E9AA6D8EB4}"/>
                </a:ext>
              </a:extLst>
            </p:cNvPr>
            <p:cNvSpPr txBox="1"/>
            <p:nvPr/>
          </p:nvSpPr>
          <p:spPr>
            <a:xfrm>
              <a:off x="640396" y="2802388"/>
              <a:ext cx="1025719" cy="480131"/>
            </a:xfrm>
            <a:prstGeom prst="rect">
              <a:avLst/>
            </a:prstGeom>
            <a:noFill/>
          </p:spPr>
          <p:txBody>
            <a:bodyPr wrap="square" lIns="0" tIns="0" rIns="0" bIns="89642" rtlCol="0" anchor="t" anchorCtr="0">
              <a:spAutoFit/>
            </a:bodyPr>
            <a:lstStyle/>
            <a:p>
              <a:pPr marL="0" marR="0" lvl="0" indent="0" algn="l" defTabSz="914049" rtl="0" eaLnBrk="1" fontAlgn="auto" latinLnBrk="0" hangingPunct="1">
                <a:lnSpc>
                  <a:spcPct val="90000"/>
                </a:lnSpc>
                <a:spcBef>
                  <a:spcPts val="0"/>
                </a:spcBef>
                <a:spcAft>
                  <a:spcPts val="0"/>
                </a:spcAft>
                <a:buClrTx/>
                <a:buSzTx/>
                <a:buFontTx/>
                <a:buNone/>
                <a:tabLst/>
                <a:defRPr/>
              </a:pPr>
              <a:r>
                <a:rPr kumimoji="0" lang="en-US" sz="1372" b="0" i="0" u="none" strike="noStrike" kern="0" cap="none" spc="0" normalizeH="0" baseline="0" noProof="0" dirty="0">
                  <a:ln>
                    <a:noFill/>
                  </a:ln>
                  <a:gradFill>
                    <a:gsLst>
                      <a:gs pos="95423">
                        <a:srgbClr val="1A1A1A"/>
                      </a:gs>
                      <a:gs pos="90845">
                        <a:srgbClr val="1A1A1A"/>
                      </a:gs>
                    </a:gsLst>
                    <a:lin ang="5400000" scaled="1"/>
                  </a:gradFill>
                  <a:effectLst/>
                  <a:uLnTx/>
                  <a:uFillTx/>
                  <a:latin typeface="Segoe UI Semibold" panose="020B0702040204020203" pitchFamily="34" charset="0"/>
                  <a:ea typeface="+mn-ea"/>
                  <a:cs typeface="Segoe UI Semibold" panose="020B0702040204020203" pitchFamily="34" charset="0"/>
                </a:rPr>
                <a:t>Office of the CEO (10)</a:t>
              </a:r>
            </a:p>
          </p:txBody>
        </p:sp>
      </p:grpSp>
    </p:spTree>
    <p:extLst>
      <p:ext uri="{BB962C8B-B14F-4D97-AF65-F5344CB8AC3E}">
        <p14:creationId xmlns:p14="http://schemas.microsoft.com/office/powerpoint/2010/main" val="36396275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ECECE4DA-3631-4790-80B1-D5BB4B9EC630}"/>
              </a:ext>
            </a:extLst>
          </p:cNvPr>
          <p:cNvSpPr>
            <a:spLocks noGrp="1"/>
          </p:cNvSpPr>
          <p:nvPr>
            <p:ph type="title"/>
          </p:nvPr>
        </p:nvSpPr>
        <p:spPr/>
        <p:txBody>
          <a:bodyPr/>
          <a:lstStyle/>
          <a:p>
            <a:r>
              <a:rPr lang="en-US" dirty="0"/>
              <a:t>Town Halls Hosted in Yammer</a:t>
            </a:r>
          </a:p>
        </p:txBody>
      </p:sp>
      <p:sp>
        <p:nvSpPr>
          <p:cNvPr id="15" name="Text Placeholder 14">
            <a:extLst>
              <a:ext uri="{FF2B5EF4-FFF2-40B4-BE49-F238E27FC236}">
                <a16:creationId xmlns:a16="http://schemas.microsoft.com/office/drawing/2014/main" id="{6B7F6CA6-9B96-4D6C-9458-63251B38C189}"/>
              </a:ext>
            </a:extLst>
          </p:cNvPr>
          <p:cNvSpPr>
            <a:spLocks noGrp="1"/>
          </p:cNvSpPr>
          <p:nvPr>
            <p:ph type="body" sz="quarter" idx="10"/>
          </p:nvPr>
        </p:nvSpPr>
        <p:spPr>
          <a:xfrm>
            <a:off x="584200" y="1254125"/>
            <a:ext cx="5212080" cy="430887"/>
          </a:xfrm>
        </p:spPr>
        <p:txBody>
          <a:bodyPr/>
          <a:lstStyle/>
          <a:p>
            <a:pPr algn="ctr"/>
            <a:r>
              <a:rPr lang="en-US" dirty="0"/>
              <a:t>Event Conversation</a:t>
            </a:r>
          </a:p>
        </p:txBody>
      </p:sp>
      <p:sp>
        <p:nvSpPr>
          <p:cNvPr id="16" name="Text Placeholder 15">
            <a:extLst>
              <a:ext uri="{FF2B5EF4-FFF2-40B4-BE49-F238E27FC236}">
                <a16:creationId xmlns:a16="http://schemas.microsoft.com/office/drawing/2014/main" id="{5AAC85CA-1A09-4516-9CC1-A8B3EAF6B4EC}"/>
              </a:ext>
            </a:extLst>
          </p:cNvPr>
          <p:cNvSpPr>
            <a:spLocks noGrp="1"/>
          </p:cNvSpPr>
          <p:nvPr>
            <p:ph type="body" sz="quarter" idx="12"/>
          </p:nvPr>
        </p:nvSpPr>
        <p:spPr>
          <a:xfrm>
            <a:off x="6397171" y="1254125"/>
            <a:ext cx="5212080" cy="430887"/>
          </a:xfrm>
        </p:spPr>
        <p:txBody>
          <a:bodyPr/>
          <a:lstStyle/>
          <a:p>
            <a:pPr algn="ctr"/>
            <a:r>
              <a:rPr lang="en-US" dirty="0"/>
              <a:t>Event Delivery</a:t>
            </a:r>
          </a:p>
        </p:txBody>
      </p:sp>
      <p:pic>
        <p:nvPicPr>
          <p:cNvPr id="6" name="Picture 5">
            <a:extLst>
              <a:ext uri="{FF2B5EF4-FFF2-40B4-BE49-F238E27FC236}">
                <a16:creationId xmlns:a16="http://schemas.microsoft.com/office/drawing/2014/main" id="{FF4CC59E-3296-4FC4-A01B-A55C89A259E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653610" y="1962101"/>
            <a:ext cx="5142670" cy="3497961"/>
          </a:xfrm>
          <a:prstGeom prst="rect">
            <a:avLst/>
          </a:prstGeom>
        </p:spPr>
      </p:pic>
      <p:pic>
        <p:nvPicPr>
          <p:cNvPr id="18" name="Picture 17">
            <a:extLst>
              <a:ext uri="{FF2B5EF4-FFF2-40B4-BE49-F238E27FC236}">
                <a16:creationId xmlns:a16="http://schemas.microsoft.com/office/drawing/2014/main" id="{59C4D026-BB02-4711-ACCE-16CCF74D5F5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614294" y="1786921"/>
            <a:ext cx="4818665" cy="4785783"/>
          </a:xfrm>
          <a:prstGeom prst="rect">
            <a:avLst/>
          </a:prstGeom>
        </p:spPr>
      </p:pic>
    </p:spTree>
    <p:extLst>
      <p:ext uri="{BB962C8B-B14F-4D97-AF65-F5344CB8AC3E}">
        <p14:creationId xmlns:p14="http://schemas.microsoft.com/office/powerpoint/2010/main" val="250128443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00E51-F6E7-4E12-8BE5-BCC9B851CCE4}"/>
              </a:ext>
            </a:extLst>
          </p:cNvPr>
          <p:cNvSpPr>
            <a:spLocks noGrp="1"/>
          </p:cNvSpPr>
          <p:nvPr>
            <p:ph type="title"/>
          </p:nvPr>
        </p:nvSpPr>
        <p:spPr/>
        <p:txBody>
          <a:bodyPr/>
          <a:lstStyle/>
          <a:p>
            <a:r>
              <a:rPr lang="en-US" dirty="0"/>
              <a:t>Managing the In-Person Event Production</a:t>
            </a:r>
          </a:p>
        </p:txBody>
      </p:sp>
      <p:pic>
        <p:nvPicPr>
          <p:cNvPr id="4" name="Picture 3">
            <a:extLst>
              <a:ext uri="{FF2B5EF4-FFF2-40B4-BE49-F238E27FC236}">
                <a16:creationId xmlns:a16="http://schemas.microsoft.com/office/drawing/2014/main" id="{3845603A-6ED2-4CCB-B607-570FC12E878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998" y="1360687"/>
            <a:ext cx="5330703" cy="4136626"/>
          </a:xfrm>
          <a:prstGeom prst="rect">
            <a:avLst/>
          </a:prstGeom>
        </p:spPr>
      </p:pic>
      <p:pic>
        <p:nvPicPr>
          <p:cNvPr id="6" name="Picture 5">
            <a:extLst>
              <a:ext uri="{FF2B5EF4-FFF2-40B4-BE49-F238E27FC236}">
                <a16:creationId xmlns:a16="http://schemas.microsoft.com/office/drawing/2014/main" id="{1D807FEA-9D8A-4AAD-AD73-60F8891B8C6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179127" y="1360687"/>
            <a:ext cx="5583340" cy="3952985"/>
          </a:xfrm>
          <a:prstGeom prst="rect">
            <a:avLst/>
          </a:prstGeom>
        </p:spPr>
      </p:pic>
    </p:spTree>
    <p:extLst>
      <p:ext uri="{BB962C8B-B14F-4D97-AF65-F5344CB8AC3E}">
        <p14:creationId xmlns:p14="http://schemas.microsoft.com/office/powerpoint/2010/main" val="43775310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2B2D8-6A36-4E12-89D0-406AEC905D52}"/>
              </a:ext>
            </a:extLst>
          </p:cNvPr>
          <p:cNvSpPr>
            <a:spLocks noGrp="1"/>
          </p:cNvSpPr>
          <p:nvPr>
            <p:ph type="title"/>
          </p:nvPr>
        </p:nvSpPr>
        <p:spPr/>
        <p:txBody>
          <a:bodyPr/>
          <a:lstStyle/>
          <a:p>
            <a:endParaRPr lang="en-US" dirty="0"/>
          </a:p>
        </p:txBody>
      </p:sp>
      <p:pic>
        <p:nvPicPr>
          <p:cNvPr id="4" name="Picture 3">
            <a:extLst>
              <a:ext uri="{FF2B5EF4-FFF2-40B4-BE49-F238E27FC236}">
                <a16:creationId xmlns:a16="http://schemas.microsoft.com/office/drawing/2014/main" id="{BFFD4951-C869-4A77-B518-A844FD4B84B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3232" y="0"/>
            <a:ext cx="12979122" cy="6858000"/>
          </a:xfrm>
          <a:prstGeom prst="rect">
            <a:avLst/>
          </a:prstGeom>
        </p:spPr>
      </p:pic>
    </p:spTree>
    <p:extLst>
      <p:ext uri="{BB962C8B-B14F-4D97-AF65-F5344CB8AC3E}">
        <p14:creationId xmlns:p14="http://schemas.microsoft.com/office/powerpoint/2010/main" val="322169677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749470A-1E3A-4705-8855-F637AA9EF49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425526"/>
            <a:ext cx="12192000" cy="6006948"/>
          </a:xfrm>
          <a:prstGeom prst="rect">
            <a:avLst/>
          </a:prstGeom>
        </p:spPr>
      </p:pic>
    </p:spTree>
    <p:extLst>
      <p:ext uri="{BB962C8B-B14F-4D97-AF65-F5344CB8AC3E}">
        <p14:creationId xmlns:p14="http://schemas.microsoft.com/office/powerpoint/2010/main" val="290453635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C1A84C1D-4FF8-4DFC-A6F0-5D910BAE56FB}"/>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 y="10"/>
            <a:ext cx="12191980" cy="6857990"/>
          </a:xfrm>
          <a:prstGeom prst="rect">
            <a:avLst/>
          </a:prstGeom>
          <a:solidFill>
            <a:srgbClr val="FFFFFF"/>
          </a:solidFill>
        </p:spPr>
      </p:pic>
    </p:spTree>
    <p:extLst>
      <p:ext uri="{BB962C8B-B14F-4D97-AF65-F5344CB8AC3E}">
        <p14:creationId xmlns:p14="http://schemas.microsoft.com/office/powerpoint/2010/main" val="287321930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A person sitting in front of a computer&#10;&#10;Description automatically generated">
            <a:extLst>
              <a:ext uri="{FF2B5EF4-FFF2-40B4-BE49-F238E27FC236}">
                <a16:creationId xmlns:a16="http://schemas.microsoft.com/office/drawing/2014/main" id="{3B75D590-C54B-43F1-B429-CA3A5150345B}"/>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20" y="10"/>
            <a:ext cx="12191980" cy="6857990"/>
          </a:xfrm>
          <a:prstGeom prst="rect">
            <a:avLst/>
          </a:prstGeom>
          <a:solidFill>
            <a:srgbClr val="FFFFFF"/>
          </a:solidFill>
        </p:spPr>
      </p:pic>
    </p:spTree>
    <p:extLst>
      <p:ext uri="{BB962C8B-B14F-4D97-AF65-F5344CB8AC3E}">
        <p14:creationId xmlns:p14="http://schemas.microsoft.com/office/powerpoint/2010/main" val="266062755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5B20276-C39D-4B47-A9D8-F2E8E4E2F2A4}"/>
              </a:ext>
            </a:extLst>
          </p:cNvPr>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0" y="9"/>
            <a:ext cx="12192000" cy="6857991"/>
          </a:xfrm>
          <a:prstGeom prst="rect">
            <a:avLst/>
          </a:prstGeom>
          <a:solidFill>
            <a:srgbClr val="FFFFFF"/>
          </a:solidFill>
        </p:spPr>
      </p:pic>
    </p:spTree>
    <p:extLst>
      <p:ext uri="{BB962C8B-B14F-4D97-AF65-F5344CB8AC3E}">
        <p14:creationId xmlns:p14="http://schemas.microsoft.com/office/powerpoint/2010/main" val="763024374"/>
      </p:ext>
    </p:extLst>
  </p:cSld>
  <p:clrMapOvr>
    <a:masterClrMapping/>
  </p:clrMapOvr>
  <p:transition>
    <p:fade/>
  </p:transition>
</p:sld>
</file>

<file path=ppt/theme/theme1.xml><?xml version="1.0" encoding="utf-8"?>
<a:theme xmlns:a="http://schemas.openxmlformats.org/drawingml/2006/main" name="5_White Template">
  <a:themeElements>
    <a:clrScheme name="ST_Blue on White/Lt Gray">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3" id="{94C52B42-A0DD-8843-AEAB-20E90A3A21BA}" vid="{8AA2F2AB-68B9-D94E-A224-517880B0FE66}"/>
    </a:ext>
  </a:extLst>
</a:theme>
</file>

<file path=ppt/theme/theme2.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6" id="{071E01FD-2079-42F8-8403-F72D98F421C4}" vid="{4AE5ECA4-1508-4F7F-B9BC-6CD0E5E51A6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91</Words>
  <Application>Microsoft Office PowerPoint</Application>
  <PresentationFormat>Widescreen</PresentationFormat>
  <Paragraphs>22</Paragraphs>
  <Slides>10</Slides>
  <Notes>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Arial</vt:lpstr>
      <vt:lpstr>Calibri</vt:lpstr>
      <vt:lpstr>Consolas</vt:lpstr>
      <vt:lpstr>Segoe UI</vt:lpstr>
      <vt:lpstr>Segoe UI Light</vt:lpstr>
      <vt:lpstr>Segoe UI Semibold</vt:lpstr>
      <vt:lpstr>Segoe UI Semilight</vt:lpstr>
      <vt:lpstr>Wingdings</vt:lpstr>
      <vt:lpstr>5_White Template</vt:lpstr>
      <vt:lpstr>White Template</vt:lpstr>
      <vt:lpstr>Driving culture  awareness and engagement</vt:lpstr>
      <vt:lpstr>Managing communications at the CEO level </vt:lpstr>
      <vt:lpstr>Town Halls Hosted in Yammer</vt:lpstr>
      <vt:lpstr>Managing the In-Person Event Production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2021-04-08T19:53:53Z</dcterms:created>
  <dcterms:modified xsi:type="dcterms:W3CDTF">2021-04-09T01:25:44Z</dcterms:modified>
</cp:coreProperties>
</file>

<file path=docProps/thumbnail.jpeg>
</file>